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79" r:id="rId3"/>
    <p:sldId id="291" r:id="rId4"/>
    <p:sldId id="313" r:id="rId5"/>
    <p:sldId id="290" r:id="rId6"/>
    <p:sldId id="257" r:id="rId7"/>
    <p:sldId id="288" r:id="rId8"/>
    <p:sldId id="289" r:id="rId9"/>
    <p:sldId id="284" r:id="rId10"/>
    <p:sldId id="292" r:id="rId11"/>
    <p:sldId id="317" r:id="rId12"/>
    <p:sldId id="293" r:id="rId13"/>
    <p:sldId id="300" r:id="rId14"/>
    <p:sldId id="312" r:id="rId15"/>
    <p:sldId id="305" r:id="rId16"/>
    <p:sldId id="314" r:id="rId17"/>
    <p:sldId id="315" r:id="rId18"/>
    <p:sldId id="316" r:id="rId19"/>
    <p:sldId id="301" r:id="rId20"/>
    <p:sldId id="304" r:id="rId21"/>
    <p:sldId id="294" r:id="rId22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Bartlett" initials="B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com Tema 2 - Destaqu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81149" autoAdjust="0"/>
  </p:normalViewPr>
  <p:slideViewPr>
    <p:cSldViewPr snapToGrid="0">
      <p:cViewPr varScale="1">
        <p:scale>
          <a:sx n="60" d="100"/>
          <a:sy n="60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3571</c:v>
                </c:pt>
                <c:pt idx="1">
                  <c:v>2094</c:v>
                </c:pt>
                <c:pt idx="2">
                  <c:v>1851</c:v>
                </c:pt>
                <c:pt idx="3">
                  <c:v>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D8-4EDA-8971-49071F5C2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FB2F7-22AA-43C1-9566-D2FA861B840A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4AC3A33-8E88-41E8-A666-EF6FF2988666}">
      <dgm:prSet phldrT="[Texto]" custT="1"/>
      <dgm:spPr/>
      <dgm:t>
        <a:bodyPr/>
        <a:lstStyle/>
        <a:p>
          <a:r>
            <a:rPr lang="fr-FR" sz="2800" noProof="0" dirty="0" smtClean="0">
              <a:solidFill>
                <a:schemeClr val="accent1">
                  <a:lumMod val="50000"/>
                </a:schemeClr>
              </a:solidFill>
            </a:rPr>
            <a:t>LE CAMPUS</a:t>
          </a:r>
          <a:endParaRPr lang="fr-FR" sz="2800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40B7F408-744E-4734-A207-93AAA7082030}" type="parTrans" cxnId="{B4B19BA6-EB7D-4599-804D-2B722AEAA6B2}">
      <dgm:prSet/>
      <dgm:spPr/>
      <dgm:t>
        <a:bodyPr/>
        <a:lstStyle/>
        <a:p>
          <a:endParaRPr lang="pt-PT"/>
        </a:p>
      </dgm:t>
    </dgm:pt>
    <dgm:pt modelId="{C5DA146B-0D53-423F-B012-F4A6DD54F3E6}" type="sibTrans" cxnId="{B4B19BA6-EB7D-4599-804D-2B722AEAA6B2}">
      <dgm:prSet/>
      <dgm:spPr/>
      <dgm:t>
        <a:bodyPr/>
        <a:lstStyle/>
        <a:p>
          <a:endParaRPr lang="pt-PT"/>
        </a:p>
      </dgm:t>
    </dgm:pt>
    <dgm:pt modelId="{3B48F2BF-D80C-496A-AC74-8FEB508DD1B2}">
      <dgm:prSet phldrT="[Texto]" custT="1"/>
      <dgm:spPr/>
      <dgm:t>
        <a:bodyPr/>
        <a:lstStyle/>
        <a:p>
          <a:r>
            <a:rPr lang="fr-FR" sz="1400" noProof="0" dirty="0" smtClean="0">
              <a:solidFill>
                <a:srgbClr val="0070C0"/>
              </a:solidFill>
            </a:rPr>
            <a:t>3 Pôle Universitaires </a:t>
          </a:r>
          <a:endParaRPr lang="fr-FR" sz="1400" noProof="0" dirty="0">
            <a:solidFill>
              <a:srgbClr val="0070C0"/>
            </a:solidFill>
          </a:endParaRPr>
        </a:p>
      </dgm:t>
    </dgm:pt>
    <dgm:pt modelId="{057138C4-7763-4945-B94C-21BE7F799469}" type="parTrans" cxnId="{A942F7CD-A6F3-40D1-BF59-03E168670812}">
      <dgm:prSet/>
      <dgm:spPr/>
      <dgm:t>
        <a:bodyPr/>
        <a:lstStyle/>
        <a:p>
          <a:endParaRPr lang="pt-PT"/>
        </a:p>
      </dgm:t>
    </dgm:pt>
    <dgm:pt modelId="{C5864B9E-FA3D-4C86-BA3B-FA557635DCD0}" type="sibTrans" cxnId="{A942F7CD-A6F3-40D1-BF59-03E168670812}">
      <dgm:prSet/>
      <dgm:spPr/>
      <dgm:t>
        <a:bodyPr/>
        <a:lstStyle/>
        <a:p>
          <a:endParaRPr lang="pt-PT"/>
        </a:p>
      </dgm:t>
    </dgm:pt>
    <dgm:pt modelId="{00DF93EC-D54B-46DA-BC94-6EEAC9EB57E9}">
      <dgm:prSet phldrT="[Texto]" custT="1"/>
      <dgm:spPr/>
      <dgm:t>
        <a:bodyPr/>
        <a:lstStyle/>
        <a:p>
          <a:r>
            <a:rPr lang="pt-PT" sz="1400" dirty="0" smtClean="0">
              <a:solidFill>
                <a:srgbClr val="0070C0"/>
              </a:solidFill>
            </a:rPr>
            <a:t>14 </a:t>
          </a:r>
          <a:r>
            <a:rPr lang="fr-FR" altLang="pt-PT" sz="1400" noProof="0" dirty="0" smtClean="0">
              <a:solidFill>
                <a:srgbClr val="0070C0"/>
              </a:solidFill>
            </a:rPr>
            <a:t>Facultés</a:t>
          </a:r>
          <a:endParaRPr lang="fr-FR" sz="1400" noProof="0" dirty="0">
            <a:solidFill>
              <a:srgbClr val="0070C0"/>
            </a:solidFill>
          </a:endParaRPr>
        </a:p>
      </dgm:t>
    </dgm:pt>
    <dgm:pt modelId="{F12B099E-BF21-48C6-AE1E-D90EEC352F97}" type="parTrans" cxnId="{3CD3BD45-A043-4BE7-A1CB-1B299BA7324F}">
      <dgm:prSet/>
      <dgm:spPr/>
      <dgm:t>
        <a:bodyPr/>
        <a:lstStyle/>
        <a:p>
          <a:endParaRPr lang="pt-PT"/>
        </a:p>
      </dgm:t>
    </dgm:pt>
    <dgm:pt modelId="{7BBE15E9-2E17-4B71-AFA4-C818090C5CB2}" type="sibTrans" cxnId="{3CD3BD45-A043-4BE7-A1CB-1B299BA7324F}">
      <dgm:prSet/>
      <dgm:spPr/>
      <dgm:t>
        <a:bodyPr/>
        <a:lstStyle/>
        <a:p>
          <a:endParaRPr lang="pt-PT"/>
        </a:p>
      </dgm:t>
    </dgm:pt>
    <dgm:pt modelId="{3B3F6F1F-B99A-4E25-B9FF-264F75A09BA2}">
      <dgm:prSet phldrT="[Texto]" custT="1"/>
      <dgm:spPr/>
      <dgm:t>
        <a:bodyPr/>
        <a:lstStyle/>
        <a:p>
          <a:r>
            <a:rPr lang="pt-PT" sz="1400" smtClean="0">
              <a:solidFill>
                <a:srgbClr val="0070C0"/>
              </a:solidFill>
            </a:rPr>
            <a:t>1 </a:t>
          </a:r>
          <a:r>
            <a:rPr lang="pt-PT" altLang="pt-PT" sz="1400" smtClean="0">
              <a:solidFill>
                <a:srgbClr val="0070C0"/>
              </a:solidFill>
            </a:rPr>
            <a:t>Business School</a:t>
          </a:r>
          <a:endParaRPr lang="pt-PT" sz="1400" dirty="0">
            <a:solidFill>
              <a:srgbClr val="0070C0"/>
            </a:solidFill>
          </a:endParaRPr>
        </a:p>
      </dgm:t>
    </dgm:pt>
    <dgm:pt modelId="{E1C4AB23-C763-4AF9-9F52-42E52FA2E65C}" type="parTrans" cxnId="{E55F2EF6-FE6C-4AF4-87A1-5FBBA0965B78}">
      <dgm:prSet/>
      <dgm:spPr/>
      <dgm:t>
        <a:bodyPr/>
        <a:lstStyle/>
        <a:p>
          <a:endParaRPr lang="pt-PT"/>
        </a:p>
      </dgm:t>
    </dgm:pt>
    <dgm:pt modelId="{E84E3EF5-FC92-4959-9445-35D2F40C7EE6}" type="sibTrans" cxnId="{E55F2EF6-FE6C-4AF4-87A1-5FBBA0965B78}">
      <dgm:prSet/>
      <dgm:spPr/>
      <dgm:t>
        <a:bodyPr/>
        <a:lstStyle/>
        <a:p>
          <a:endParaRPr lang="pt-PT"/>
        </a:p>
      </dgm:t>
    </dgm:pt>
    <dgm:pt modelId="{48DD188E-E926-4869-89F2-D476FCDAA392}">
      <dgm:prSet phldrT="[Texto]" custT="1"/>
      <dgm:spPr/>
      <dgm:t>
        <a:bodyPr/>
        <a:lstStyle/>
        <a:p>
          <a:r>
            <a:rPr lang="pt-PT" sz="2800" dirty="0" smtClean="0">
              <a:solidFill>
                <a:schemeClr val="accent1">
                  <a:lumMod val="50000"/>
                </a:schemeClr>
              </a:solidFill>
            </a:rPr>
            <a:t>FORMATION</a:t>
          </a:r>
          <a:endParaRPr lang="pt-PT" sz="2800" dirty="0">
            <a:solidFill>
              <a:schemeClr val="accent1">
                <a:lumMod val="50000"/>
              </a:schemeClr>
            </a:solidFill>
          </a:endParaRPr>
        </a:p>
      </dgm:t>
    </dgm:pt>
    <dgm:pt modelId="{9BA2689C-07CE-4F88-815E-2DAC1FCB2BC3}" type="parTrans" cxnId="{DB75B8F7-98AF-4EA5-8AE5-120F5BFA2E3D}">
      <dgm:prSet/>
      <dgm:spPr/>
      <dgm:t>
        <a:bodyPr/>
        <a:lstStyle/>
        <a:p>
          <a:endParaRPr lang="pt-PT"/>
        </a:p>
      </dgm:t>
    </dgm:pt>
    <dgm:pt modelId="{D3417ED0-8BB8-41F0-BA6C-F9A03E8AA02D}" type="sibTrans" cxnId="{DB75B8F7-98AF-4EA5-8AE5-120F5BFA2E3D}">
      <dgm:prSet/>
      <dgm:spPr/>
      <dgm:t>
        <a:bodyPr/>
        <a:lstStyle/>
        <a:p>
          <a:endParaRPr lang="pt-PT"/>
        </a:p>
      </dgm:t>
    </dgm:pt>
    <dgm:pt modelId="{C3E3FC8F-5A7B-4EC0-9428-EDF0617B7656}">
      <dgm:prSet phldrT="[Texto]" custT="1"/>
      <dgm:spPr/>
      <dgm:t>
        <a:bodyPr/>
        <a:lstStyle/>
        <a:p>
          <a:r>
            <a:rPr lang="pt-PT" sz="1400" dirty="0" smtClean="0">
              <a:solidFill>
                <a:srgbClr val="0070C0"/>
              </a:solidFill>
            </a:rPr>
            <a:t>636 </a:t>
          </a:r>
          <a:r>
            <a:rPr lang="fr-FR" altLang="pt-PT" sz="1400" noProof="0" dirty="0" smtClean="0">
              <a:solidFill>
                <a:srgbClr val="0070C0"/>
              </a:solidFill>
            </a:rPr>
            <a:t>Programmes</a:t>
          </a:r>
          <a:endParaRPr lang="fr-FR" sz="1400" noProof="0" dirty="0">
            <a:solidFill>
              <a:srgbClr val="0070C0"/>
            </a:solidFill>
          </a:endParaRPr>
        </a:p>
      </dgm:t>
    </dgm:pt>
    <dgm:pt modelId="{F626C8E5-214B-4CD6-AE92-BD4D1C1F9B26}" type="parTrans" cxnId="{69B4853B-E436-425D-BB68-8B890E21F53C}">
      <dgm:prSet/>
      <dgm:spPr/>
      <dgm:t>
        <a:bodyPr/>
        <a:lstStyle/>
        <a:p>
          <a:endParaRPr lang="pt-PT"/>
        </a:p>
      </dgm:t>
    </dgm:pt>
    <dgm:pt modelId="{84BBDB3D-336F-4269-A52B-E0FA640560BA}" type="sibTrans" cxnId="{69B4853B-E436-425D-BB68-8B890E21F53C}">
      <dgm:prSet/>
      <dgm:spPr/>
      <dgm:t>
        <a:bodyPr/>
        <a:lstStyle/>
        <a:p>
          <a:endParaRPr lang="pt-PT"/>
        </a:p>
      </dgm:t>
    </dgm:pt>
    <dgm:pt modelId="{EB7A6844-91EB-48A0-A6C8-FD624A376AD6}">
      <dgm:prSet phldrT="[Texto]" custT="1"/>
      <dgm:spPr/>
      <dgm:t>
        <a:bodyPr/>
        <a:lstStyle/>
        <a:p>
          <a:r>
            <a:rPr lang="pt-PT" sz="1400" dirty="0" smtClean="0">
              <a:solidFill>
                <a:srgbClr val="0070C0"/>
              </a:solidFill>
            </a:rPr>
            <a:t>34 </a:t>
          </a:r>
          <a:r>
            <a:rPr lang="pt-PT" altLang="pt-PT" sz="1400" dirty="0" smtClean="0">
              <a:solidFill>
                <a:srgbClr val="0070C0"/>
              </a:solidFill>
            </a:rPr>
            <a:t>BA / </a:t>
          </a:r>
          <a:r>
            <a:rPr lang="fr-FR" altLang="pt-PT" sz="1400" noProof="0" dirty="0" smtClean="0">
              <a:solidFill>
                <a:srgbClr val="0070C0"/>
              </a:solidFill>
            </a:rPr>
            <a:t>License</a:t>
          </a:r>
          <a:endParaRPr lang="fr-FR" sz="1400" noProof="0" dirty="0">
            <a:solidFill>
              <a:srgbClr val="0070C0"/>
            </a:solidFill>
          </a:endParaRPr>
        </a:p>
      </dgm:t>
    </dgm:pt>
    <dgm:pt modelId="{17245305-F9B2-4AA3-BDC3-B56AEA263B37}" type="parTrans" cxnId="{5DF8A82B-BB25-47B0-9DF0-093302A16DBE}">
      <dgm:prSet/>
      <dgm:spPr/>
      <dgm:t>
        <a:bodyPr/>
        <a:lstStyle/>
        <a:p>
          <a:endParaRPr lang="pt-PT"/>
        </a:p>
      </dgm:t>
    </dgm:pt>
    <dgm:pt modelId="{567CB978-BDED-4560-BCC9-34C8E9652B5D}" type="sibTrans" cxnId="{5DF8A82B-BB25-47B0-9DF0-093302A16DBE}">
      <dgm:prSet/>
      <dgm:spPr/>
      <dgm:t>
        <a:bodyPr/>
        <a:lstStyle/>
        <a:p>
          <a:endParaRPr lang="pt-PT"/>
        </a:p>
      </dgm:t>
    </dgm:pt>
    <dgm:pt modelId="{5FF03337-6899-46D0-8B13-E3B2A2CF9778}">
      <dgm:prSet phldrT="[Texto]" custT="1"/>
      <dgm:spPr/>
      <dgm:t>
        <a:bodyPr/>
        <a:lstStyle/>
        <a:p>
          <a:r>
            <a:rPr lang="pt-PT" sz="1400" dirty="0" smtClean="0">
              <a:solidFill>
                <a:srgbClr val="0070C0"/>
              </a:solidFill>
            </a:rPr>
            <a:t>18 </a:t>
          </a:r>
          <a:r>
            <a:rPr lang="pt-PT" altLang="pt-PT" sz="1400" dirty="0" smtClean="0">
              <a:solidFill>
                <a:srgbClr val="0070C0"/>
              </a:solidFill>
            </a:rPr>
            <a:t>Master </a:t>
          </a:r>
          <a:r>
            <a:rPr lang="fr-FR" altLang="pt-PT" sz="1400" noProof="0" dirty="0" smtClean="0">
              <a:solidFill>
                <a:srgbClr val="0070C0"/>
              </a:solidFill>
            </a:rPr>
            <a:t>Intégré</a:t>
          </a:r>
          <a:endParaRPr lang="fr-FR" sz="1400" noProof="0" dirty="0">
            <a:solidFill>
              <a:srgbClr val="0070C0"/>
            </a:solidFill>
          </a:endParaRPr>
        </a:p>
      </dgm:t>
    </dgm:pt>
    <dgm:pt modelId="{0725D599-AEDB-4848-A9B3-6F04A66CE988}" type="parTrans" cxnId="{3147DB08-29F3-4BFE-B257-254ECF39B516}">
      <dgm:prSet/>
      <dgm:spPr/>
      <dgm:t>
        <a:bodyPr/>
        <a:lstStyle/>
        <a:p>
          <a:endParaRPr lang="pt-PT"/>
        </a:p>
      </dgm:t>
    </dgm:pt>
    <dgm:pt modelId="{FC89645B-1990-44F7-9ECE-01F07A28B7A0}" type="sibTrans" cxnId="{3147DB08-29F3-4BFE-B257-254ECF39B516}">
      <dgm:prSet/>
      <dgm:spPr/>
      <dgm:t>
        <a:bodyPr/>
        <a:lstStyle/>
        <a:p>
          <a:endParaRPr lang="pt-PT"/>
        </a:p>
      </dgm:t>
    </dgm:pt>
    <dgm:pt modelId="{654750D5-58C3-42D1-9C93-9F05ECE226A4}">
      <dgm:prSet phldrT="[Texto]" custT="1"/>
      <dgm:spPr/>
      <dgm:t>
        <a:bodyPr/>
        <a:lstStyle/>
        <a:p>
          <a:r>
            <a:rPr lang="pt-PT" sz="1400" dirty="0" smtClean="0">
              <a:solidFill>
                <a:srgbClr val="0070C0"/>
              </a:solidFill>
            </a:rPr>
            <a:t>124 </a:t>
          </a:r>
          <a:r>
            <a:rPr lang="pt-PT" altLang="pt-PT" sz="1400" dirty="0" smtClean="0">
              <a:solidFill>
                <a:srgbClr val="0070C0"/>
              </a:solidFill>
            </a:rPr>
            <a:t>Master</a:t>
          </a:r>
          <a:endParaRPr lang="pt-PT" sz="1400" dirty="0">
            <a:solidFill>
              <a:srgbClr val="0070C0"/>
            </a:solidFill>
          </a:endParaRPr>
        </a:p>
      </dgm:t>
    </dgm:pt>
    <dgm:pt modelId="{800A3AC2-EF30-4CDB-B804-057D55A394C5}" type="parTrans" cxnId="{7453636F-2AC2-4EC3-9FE2-46C7F91E0CC8}">
      <dgm:prSet/>
      <dgm:spPr/>
      <dgm:t>
        <a:bodyPr/>
        <a:lstStyle/>
        <a:p>
          <a:endParaRPr lang="pt-PT"/>
        </a:p>
      </dgm:t>
    </dgm:pt>
    <dgm:pt modelId="{31E9288F-EA7D-4E30-A98C-8B5FC9D479F8}" type="sibTrans" cxnId="{7453636F-2AC2-4EC3-9FE2-46C7F91E0CC8}">
      <dgm:prSet/>
      <dgm:spPr/>
      <dgm:t>
        <a:bodyPr/>
        <a:lstStyle/>
        <a:p>
          <a:endParaRPr lang="pt-PT"/>
        </a:p>
      </dgm:t>
    </dgm:pt>
    <dgm:pt modelId="{B22F8B5C-335F-414A-B448-85283B18EF68}">
      <dgm:prSet phldrT="[Texto]" custT="1"/>
      <dgm:spPr/>
      <dgm:t>
        <a:bodyPr/>
        <a:lstStyle/>
        <a:p>
          <a:r>
            <a:rPr lang="pt-PT" sz="1400" dirty="0" smtClean="0">
              <a:solidFill>
                <a:srgbClr val="0070C0"/>
              </a:solidFill>
            </a:rPr>
            <a:t>84 </a:t>
          </a:r>
          <a:r>
            <a:rPr lang="fr-FR" altLang="pt-PT" sz="1400" noProof="0" dirty="0" smtClean="0">
              <a:solidFill>
                <a:srgbClr val="0070C0"/>
              </a:solidFill>
            </a:rPr>
            <a:t>Doctorat </a:t>
          </a:r>
          <a:endParaRPr lang="fr-FR" sz="1400" noProof="0" dirty="0">
            <a:solidFill>
              <a:srgbClr val="0070C0"/>
            </a:solidFill>
          </a:endParaRPr>
        </a:p>
      </dgm:t>
    </dgm:pt>
    <dgm:pt modelId="{12029FDB-5087-4D16-ADB6-330BB6CF6D99}" type="parTrans" cxnId="{0BF872B1-9C40-460B-8BE1-C2333E65D208}">
      <dgm:prSet/>
      <dgm:spPr/>
      <dgm:t>
        <a:bodyPr/>
        <a:lstStyle/>
        <a:p>
          <a:endParaRPr lang="pt-PT"/>
        </a:p>
      </dgm:t>
    </dgm:pt>
    <dgm:pt modelId="{C7887A9F-5117-4795-9ECF-335AD7523E9E}" type="sibTrans" cxnId="{0BF872B1-9C40-460B-8BE1-C2333E65D208}">
      <dgm:prSet/>
      <dgm:spPr/>
      <dgm:t>
        <a:bodyPr/>
        <a:lstStyle/>
        <a:p>
          <a:endParaRPr lang="pt-PT"/>
        </a:p>
      </dgm:t>
    </dgm:pt>
    <dgm:pt modelId="{64AFED64-9271-4461-88FE-4CBF956555C8}">
      <dgm:prSet phldrT="[Texto]" custT="1"/>
      <dgm:spPr/>
      <dgm:t>
        <a:bodyPr/>
        <a:lstStyle/>
        <a:p>
          <a:r>
            <a:rPr lang="pt-PT" altLang="pt-PT" sz="1400" dirty="0" smtClean="0">
              <a:solidFill>
                <a:srgbClr val="0070C0"/>
              </a:solidFill>
            </a:rPr>
            <a:t>376 </a:t>
          </a:r>
          <a:r>
            <a:rPr lang="fr-FR" altLang="pt-PT" sz="1400" noProof="0" dirty="0" smtClean="0">
              <a:solidFill>
                <a:srgbClr val="0070C0"/>
              </a:solidFill>
            </a:rPr>
            <a:t>Formation Continué</a:t>
          </a:r>
          <a:endParaRPr lang="fr-FR" sz="1400" noProof="0" dirty="0">
            <a:solidFill>
              <a:srgbClr val="0070C0"/>
            </a:solidFill>
          </a:endParaRPr>
        </a:p>
      </dgm:t>
    </dgm:pt>
    <dgm:pt modelId="{4EFD5909-C265-4F0A-BE41-C71E4890B37A}" type="parTrans" cxnId="{70998B43-BEB2-4109-A189-C0791FCE4706}">
      <dgm:prSet/>
      <dgm:spPr/>
      <dgm:t>
        <a:bodyPr/>
        <a:lstStyle/>
        <a:p>
          <a:endParaRPr lang="pt-PT"/>
        </a:p>
      </dgm:t>
    </dgm:pt>
    <dgm:pt modelId="{C6DE2098-7476-4960-89E2-BF3BF5E53057}" type="sibTrans" cxnId="{70998B43-BEB2-4109-A189-C0791FCE4706}">
      <dgm:prSet/>
      <dgm:spPr/>
      <dgm:t>
        <a:bodyPr/>
        <a:lstStyle/>
        <a:p>
          <a:endParaRPr lang="pt-PT"/>
        </a:p>
      </dgm:t>
    </dgm:pt>
    <dgm:pt modelId="{8154B354-7393-4F29-A0FD-8BAFF8ADAE30}" type="pres">
      <dgm:prSet presAssocID="{A91FB2F7-22AA-43C1-9566-D2FA861B840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PT"/>
        </a:p>
      </dgm:t>
    </dgm:pt>
    <dgm:pt modelId="{EF466AF4-CD45-459D-A8C6-6F4B3A28E196}" type="pres">
      <dgm:prSet presAssocID="{D4AC3A33-8E88-41E8-A666-EF6FF2988666}" presName="root" presStyleCnt="0">
        <dgm:presLayoutVars>
          <dgm:chMax/>
          <dgm:chPref/>
        </dgm:presLayoutVars>
      </dgm:prSet>
      <dgm:spPr/>
    </dgm:pt>
    <dgm:pt modelId="{89A8F19E-143D-43BF-8A0C-1D1AD88A09B0}" type="pres">
      <dgm:prSet presAssocID="{D4AC3A33-8E88-41E8-A666-EF6FF2988666}" presName="rootComposite" presStyleCnt="0">
        <dgm:presLayoutVars/>
      </dgm:prSet>
      <dgm:spPr/>
    </dgm:pt>
    <dgm:pt modelId="{43B537A8-4638-4289-A5E1-CD1E6D73E1D1}" type="pres">
      <dgm:prSet presAssocID="{D4AC3A33-8E88-41E8-A666-EF6FF2988666}" presName="ParentAccent" presStyleLbl="alignNode1" presStyleIdx="0" presStyleCnt="2" custLinFactNeighborX="422" custLinFactNeighborY="-4033"/>
      <dgm:spPr/>
    </dgm:pt>
    <dgm:pt modelId="{7AF7C2B0-C634-479F-A699-FAF8F073DE20}" type="pres">
      <dgm:prSet presAssocID="{D4AC3A33-8E88-41E8-A666-EF6FF2988666}" presName="ParentSmallAccent" presStyleLbl="fgAcc1" presStyleIdx="0" presStyleCnt="2"/>
      <dgm:spPr/>
    </dgm:pt>
    <dgm:pt modelId="{8C2EAA64-27A6-41B8-A474-2C1EF2B93C58}" type="pres">
      <dgm:prSet presAssocID="{D4AC3A33-8E88-41E8-A666-EF6FF2988666}" presName="Parent" presStyleLbl="revTx" presStyleIdx="0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9686F1C-51D2-407F-91E8-E2E9EE09355E}" type="pres">
      <dgm:prSet presAssocID="{D4AC3A33-8E88-41E8-A666-EF6FF2988666}" presName="childShape" presStyleCnt="0">
        <dgm:presLayoutVars>
          <dgm:chMax val="0"/>
          <dgm:chPref val="0"/>
        </dgm:presLayoutVars>
      </dgm:prSet>
      <dgm:spPr/>
    </dgm:pt>
    <dgm:pt modelId="{80BEBFFF-4135-4B5B-AAA8-62FD8B3A6A26}" type="pres">
      <dgm:prSet presAssocID="{3B48F2BF-D80C-496A-AC74-8FEB508DD1B2}" presName="childComposite" presStyleCnt="0">
        <dgm:presLayoutVars>
          <dgm:chMax val="0"/>
          <dgm:chPref val="0"/>
        </dgm:presLayoutVars>
      </dgm:prSet>
      <dgm:spPr/>
    </dgm:pt>
    <dgm:pt modelId="{FEC9D3B5-BBDC-4B86-8940-5681C11DE8AA}" type="pres">
      <dgm:prSet presAssocID="{3B48F2BF-D80C-496A-AC74-8FEB508DD1B2}" presName="ChildAccent" presStyleLbl="solidFgAcc1" presStyleIdx="0" presStyleCnt="9"/>
      <dgm:spPr/>
    </dgm:pt>
    <dgm:pt modelId="{AE18C6E1-37C9-4DEB-A104-554D4577EA85}" type="pres">
      <dgm:prSet presAssocID="{3B48F2BF-D80C-496A-AC74-8FEB508DD1B2}" presName="Child" presStyleLbl="revTx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6C9C409-EA66-468F-95ED-18071B54AB95}" type="pres">
      <dgm:prSet presAssocID="{00DF93EC-D54B-46DA-BC94-6EEAC9EB57E9}" presName="childComposite" presStyleCnt="0">
        <dgm:presLayoutVars>
          <dgm:chMax val="0"/>
          <dgm:chPref val="0"/>
        </dgm:presLayoutVars>
      </dgm:prSet>
      <dgm:spPr/>
    </dgm:pt>
    <dgm:pt modelId="{5F9FBBFF-B52E-4D5C-A884-5754D57336F9}" type="pres">
      <dgm:prSet presAssocID="{00DF93EC-D54B-46DA-BC94-6EEAC9EB57E9}" presName="ChildAccent" presStyleLbl="solidFgAcc1" presStyleIdx="1" presStyleCnt="9"/>
      <dgm:spPr/>
    </dgm:pt>
    <dgm:pt modelId="{93690B70-8A59-49A7-8C55-724594D3DB14}" type="pres">
      <dgm:prSet presAssocID="{00DF93EC-D54B-46DA-BC94-6EEAC9EB57E9}" presName="Child" presStyleLbl="revTx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71AE5B4-E96F-4AC4-84D0-AA3765F1EC90}" type="pres">
      <dgm:prSet presAssocID="{3B3F6F1F-B99A-4E25-B9FF-264F75A09BA2}" presName="childComposite" presStyleCnt="0">
        <dgm:presLayoutVars>
          <dgm:chMax val="0"/>
          <dgm:chPref val="0"/>
        </dgm:presLayoutVars>
      </dgm:prSet>
      <dgm:spPr/>
    </dgm:pt>
    <dgm:pt modelId="{BC9A595B-ECBD-4977-A310-3E3C4517844F}" type="pres">
      <dgm:prSet presAssocID="{3B3F6F1F-B99A-4E25-B9FF-264F75A09BA2}" presName="ChildAccent" presStyleLbl="solidFgAcc1" presStyleIdx="2" presStyleCnt="9"/>
      <dgm:spPr/>
    </dgm:pt>
    <dgm:pt modelId="{E9DF174E-F4D6-413B-8863-DAAC9DBE558F}" type="pres">
      <dgm:prSet presAssocID="{3B3F6F1F-B99A-4E25-B9FF-264F75A09BA2}" presName="Child" presStyleLbl="revTx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B899889-4E73-4F3E-90F7-95079C5583A8}" type="pres">
      <dgm:prSet presAssocID="{48DD188E-E926-4869-89F2-D476FCDAA392}" presName="root" presStyleCnt="0">
        <dgm:presLayoutVars>
          <dgm:chMax/>
          <dgm:chPref/>
        </dgm:presLayoutVars>
      </dgm:prSet>
      <dgm:spPr/>
    </dgm:pt>
    <dgm:pt modelId="{367B4AAB-19EB-4CA4-B33D-1DE3286A7D8E}" type="pres">
      <dgm:prSet presAssocID="{48DD188E-E926-4869-89F2-D476FCDAA392}" presName="rootComposite" presStyleCnt="0">
        <dgm:presLayoutVars/>
      </dgm:prSet>
      <dgm:spPr/>
    </dgm:pt>
    <dgm:pt modelId="{CD0C7327-45CB-45C4-A796-010A9F56B59F}" type="pres">
      <dgm:prSet presAssocID="{48DD188E-E926-4869-89F2-D476FCDAA392}" presName="ParentAccent" presStyleLbl="alignNode1" presStyleIdx="1" presStyleCnt="2"/>
      <dgm:spPr/>
    </dgm:pt>
    <dgm:pt modelId="{0E672D7C-C46C-4807-A8BF-A83E6AC42D7D}" type="pres">
      <dgm:prSet presAssocID="{48DD188E-E926-4869-89F2-D476FCDAA392}" presName="ParentSmallAccent" presStyleLbl="fgAcc1" presStyleIdx="1" presStyleCnt="2"/>
      <dgm:spPr/>
    </dgm:pt>
    <dgm:pt modelId="{16184F6D-1AB4-442D-B6A8-B135903475F5}" type="pres">
      <dgm:prSet presAssocID="{48DD188E-E926-4869-89F2-D476FCDAA392}" presName="Parent" presStyleLbl="revTx" presStyleIdx="4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C360D87-CE89-4857-898E-5DF7B4F9A106}" type="pres">
      <dgm:prSet presAssocID="{48DD188E-E926-4869-89F2-D476FCDAA392}" presName="childShape" presStyleCnt="0">
        <dgm:presLayoutVars>
          <dgm:chMax val="0"/>
          <dgm:chPref val="0"/>
        </dgm:presLayoutVars>
      </dgm:prSet>
      <dgm:spPr/>
    </dgm:pt>
    <dgm:pt modelId="{25D0A7A8-1FF6-4C06-91B1-B9620C09E645}" type="pres">
      <dgm:prSet presAssocID="{C3E3FC8F-5A7B-4EC0-9428-EDF0617B7656}" presName="childComposite" presStyleCnt="0">
        <dgm:presLayoutVars>
          <dgm:chMax val="0"/>
          <dgm:chPref val="0"/>
        </dgm:presLayoutVars>
      </dgm:prSet>
      <dgm:spPr/>
    </dgm:pt>
    <dgm:pt modelId="{B11530E6-F1EC-487D-B8BD-C7CCD658F73D}" type="pres">
      <dgm:prSet presAssocID="{C3E3FC8F-5A7B-4EC0-9428-EDF0617B7656}" presName="ChildAccent" presStyleLbl="solidFgAcc1" presStyleIdx="3" presStyleCnt="9"/>
      <dgm:spPr/>
    </dgm:pt>
    <dgm:pt modelId="{1B447DC6-DA3C-472E-9D43-E096F0F459F2}" type="pres">
      <dgm:prSet presAssocID="{C3E3FC8F-5A7B-4EC0-9428-EDF0617B7656}" presName="Child" presStyleLbl="revTx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621A601-2B82-4CE4-AAA7-D67933CFE747}" type="pres">
      <dgm:prSet presAssocID="{EB7A6844-91EB-48A0-A6C8-FD624A376AD6}" presName="childComposite" presStyleCnt="0">
        <dgm:presLayoutVars>
          <dgm:chMax val="0"/>
          <dgm:chPref val="0"/>
        </dgm:presLayoutVars>
      </dgm:prSet>
      <dgm:spPr/>
    </dgm:pt>
    <dgm:pt modelId="{BF223E95-871D-47BB-A1E0-5481AB9C64DC}" type="pres">
      <dgm:prSet presAssocID="{EB7A6844-91EB-48A0-A6C8-FD624A376AD6}" presName="ChildAccent" presStyleLbl="solidFgAcc1" presStyleIdx="4" presStyleCnt="9"/>
      <dgm:spPr/>
    </dgm:pt>
    <dgm:pt modelId="{04C71D33-6064-43B4-8D30-4D9F63F96060}" type="pres">
      <dgm:prSet presAssocID="{EB7A6844-91EB-48A0-A6C8-FD624A376AD6}" presName="Child" presStyleLbl="revTx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BAC7BBA-4308-41C5-B2FC-39F44AFC9FBE}" type="pres">
      <dgm:prSet presAssocID="{5FF03337-6899-46D0-8B13-E3B2A2CF9778}" presName="childComposite" presStyleCnt="0">
        <dgm:presLayoutVars>
          <dgm:chMax val="0"/>
          <dgm:chPref val="0"/>
        </dgm:presLayoutVars>
      </dgm:prSet>
      <dgm:spPr/>
    </dgm:pt>
    <dgm:pt modelId="{3347074C-CC22-479A-965F-5BF6B27AE2A3}" type="pres">
      <dgm:prSet presAssocID="{5FF03337-6899-46D0-8B13-E3B2A2CF9778}" presName="ChildAccent" presStyleLbl="solidFgAcc1" presStyleIdx="5" presStyleCnt="9"/>
      <dgm:spPr/>
    </dgm:pt>
    <dgm:pt modelId="{69E4C3F5-2988-4A69-A23E-BFCEE078C03A}" type="pres">
      <dgm:prSet presAssocID="{5FF03337-6899-46D0-8B13-E3B2A2CF9778}" presName="Child" presStyleLbl="revTx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DF68C49-0F19-44EC-9FF2-0C0FDDA2A6BD}" type="pres">
      <dgm:prSet presAssocID="{654750D5-58C3-42D1-9C93-9F05ECE226A4}" presName="childComposite" presStyleCnt="0">
        <dgm:presLayoutVars>
          <dgm:chMax val="0"/>
          <dgm:chPref val="0"/>
        </dgm:presLayoutVars>
      </dgm:prSet>
      <dgm:spPr/>
    </dgm:pt>
    <dgm:pt modelId="{53CF8490-C636-4A9D-98E0-2C70346EDFDC}" type="pres">
      <dgm:prSet presAssocID="{654750D5-58C3-42D1-9C93-9F05ECE226A4}" presName="ChildAccent" presStyleLbl="solidFgAcc1" presStyleIdx="6" presStyleCnt="9"/>
      <dgm:spPr/>
    </dgm:pt>
    <dgm:pt modelId="{25BE073F-07C7-4073-B45C-798A3D794C85}" type="pres">
      <dgm:prSet presAssocID="{654750D5-58C3-42D1-9C93-9F05ECE226A4}" presName="Child" presStyleLbl="revTx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E4E6166-499F-4395-80B2-593EAC169FB3}" type="pres">
      <dgm:prSet presAssocID="{B22F8B5C-335F-414A-B448-85283B18EF68}" presName="childComposite" presStyleCnt="0">
        <dgm:presLayoutVars>
          <dgm:chMax val="0"/>
          <dgm:chPref val="0"/>
        </dgm:presLayoutVars>
      </dgm:prSet>
      <dgm:spPr/>
    </dgm:pt>
    <dgm:pt modelId="{EC6B31BD-9F9A-4C53-ADB0-B4DD11ED1608}" type="pres">
      <dgm:prSet presAssocID="{B22F8B5C-335F-414A-B448-85283B18EF68}" presName="ChildAccent" presStyleLbl="solidFgAcc1" presStyleIdx="7" presStyleCnt="9"/>
      <dgm:spPr/>
    </dgm:pt>
    <dgm:pt modelId="{D329CDAC-7171-4175-8C02-5AF1F2AB45B1}" type="pres">
      <dgm:prSet presAssocID="{B22F8B5C-335F-414A-B448-85283B18EF68}" presName="Child" presStyleLbl="revTx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8CB2ACD-E3FC-4556-AD73-D34C0D46DBAB}" type="pres">
      <dgm:prSet presAssocID="{64AFED64-9271-4461-88FE-4CBF956555C8}" presName="childComposite" presStyleCnt="0">
        <dgm:presLayoutVars>
          <dgm:chMax val="0"/>
          <dgm:chPref val="0"/>
        </dgm:presLayoutVars>
      </dgm:prSet>
      <dgm:spPr/>
    </dgm:pt>
    <dgm:pt modelId="{5A7BF08D-C0A7-4D99-9129-A4315CE23E9F}" type="pres">
      <dgm:prSet presAssocID="{64AFED64-9271-4461-88FE-4CBF956555C8}" presName="ChildAccent" presStyleLbl="solidFgAcc1" presStyleIdx="8" presStyleCnt="9"/>
      <dgm:spPr/>
    </dgm:pt>
    <dgm:pt modelId="{710373A1-7FB2-4D3E-8932-B23396ADF632}" type="pres">
      <dgm:prSet presAssocID="{64AFED64-9271-4461-88FE-4CBF956555C8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BF872B1-9C40-460B-8BE1-C2333E65D208}" srcId="{48DD188E-E926-4869-89F2-D476FCDAA392}" destId="{B22F8B5C-335F-414A-B448-85283B18EF68}" srcOrd="4" destOrd="0" parTransId="{12029FDB-5087-4D16-ADB6-330BB6CF6D99}" sibTransId="{C7887A9F-5117-4795-9ECF-335AD7523E9E}"/>
    <dgm:cxn modelId="{B952445B-B5BC-43DD-9E5F-BFEE4C9393CD}" type="presOf" srcId="{5FF03337-6899-46D0-8B13-E3B2A2CF9778}" destId="{69E4C3F5-2988-4A69-A23E-BFCEE078C03A}" srcOrd="0" destOrd="0" presId="urn:microsoft.com/office/officeart/2008/layout/SquareAccentList"/>
    <dgm:cxn modelId="{70998B43-BEB2-4109-A189-C0791FCE4706}" srcId="{48DD188E-E926-4869-89F2-D476FCDAA392}" destId="{64AFED64-9271-4461-88FE-4CBF956555C8}" srcOrd="5" destOrd="0" parTransId="{4EFD5909-C265-4F0A-BE41-C71E4890B37A}" sibTransId="{C6DE2098-7476-4960-89E2-BF3BF5E53057}"/>
    <dgm:cxn modelId="{A99A7F75-992D-4AE7-8644-69BE69BA1FF4}" type="presOf" srcId="{C3E3FC8F-5A7B-4EC0-9428-EDF0617B7656}" destId="{1B447DC6-DA3C-472E-9D43-E096F0F459F2}" srcOrd="0" destOrd="0" presId="urn:microsoft.com/office/officeart/2008/layout/SquareAccentList"/>
    <dgm:cxn modelId="{45AE2EB6-3EA1-48C1-9DDC-5F2A2E4BDC0E}" type="presOf" srcId="{D4AC3A33-8E88-41E8-A666-EF6FF2988666}" destId="{8C2EAA64-27A6-41B8-A474-2C1EF2B93C58}" srcOrd="0" destOrd="0" presId="urn:microsoft.com/office/officeart/2008/layout/SquareAccentList"/>
    <dgm:cxn modelId="{57795BCC-394F-4B6E-9AA2-A427E8C651A1}" type="presOf" srcId="{EB7A6844-91EB-48A0-A6C8-FD624A376AD6}" destId="{04C71D33-6064-43B4-8D30-4D9F63F96060}" srcOrd="0" destOrd="0" presId="urn:microsoft.com/office/officeart/2008/layout/SquareAccentList"/>
    <dgm:cxn modelId="{34FC98D5-30BD-4238-B95B-7B21523BE373}" type="presOf" srcId="{64AFED64-9271-4461-88FE-4CBF956555C8}" destId="{710373A1-7FB2-4D3E-8932-B23396ADF632}" srcOrd="0" destOrd="0" presId="urn:microsoft.com/office/officeart/2008/layout/SquareAccentList"/>
    <dgm:cxn modelId="{3C812489-ED13-4A3F-A745-007DA78121BE}" type="presOf" srcId="{3B48F2BF-D80C-496A-AC74-8FEB508DD1B2}" destId="{AE18C6E1-37C9-4DEB-A104-554D4577EA85}" srcOrd="0" destOrd="0" presId="urn:microsoft.com/office/officeart/2008/layout/SquareAccentList"/>
    <dgm:cxn modelId="{B4B883DA-B68A-46DF-9600-E07E0F5DED6D}" type="presOf" srcId="{A91FB2F7-22AA-43C1-9566-D2FA861B840A}" destId="{8154B354-7393-4F29-A0FD-8BAFF8ADAE30}" srcOrd="0" destOrd="0" presId="urn:microsoft.com/office/officeart/2008/layout/SquareAccentList"/>
    <dgm:cxn modelId="{C439866F-CB2A-4BF9-9CEB-655DCF6F5E41}" type="presOf" srcId="{B22F8B5C-335F-414A-B448-85283B18EF68}" destId="{D329CDAC-7171-4175-8C02-5AF1F2AB45B1}" srcOrd="0" destOrd="0" presId="urn:microsoft.com/office/officeart/2008/layout/SquareAccentList"/>
    <dgm:cxn modelId="{B0E194AA-FB75-42D1-A5D4-012530B9CAB1}" type="presOf" srcId="{48DD188E-E926-4869-89F2-D476FCDAA392}" destId="{16184F6D-1AB4-442D-B6A8-B135903475F5}" srcOrd="0" destOrd="0" presId="urn:microsoft.com/office/officeart/2008/layout/SquareAccentList"/>
    <dgm:cxn modelId="{A942F7CD-A6F3-40D1-BF59-03E168670812}" srcId="{D4AC3A33-8E88-41E8-A666-EF6FF2988666}" destId="{3B48F2BF-D80C-496A-AC74-8FEB508DD1B2}" srcOrd="0" destOrd="0" parTransId="{057138C4-7763-4945-B94C-21BE7F799469}" sibTransId="{C5864B9E-FA3D-4C86-BA3B-FA557635DCD0}"/>
    <dgm:cxn modelId="{3CD3BD45-A043-4BE7-A1CB-1B299BA7324F}" srcId="{D4AC3A33-8E88-41E8-A666-EF6FF2988666}" destId="{00DF93EC-D54B-46DA-BC94-6EEAC9EB57E9}" srcOrd="1" destOrd="0" parTransId="{F12B099E-BF21-48C6-AE1E-D90EEC352F97}" sibTransId="{7BBE15E9-2E17-4B71-AFA4-C818090C5CB2}"/>
    <dgm:cxn modelId="{E55F2EF6-FE6C-4AF4-87A1-5FBBA0965B78}" srcId="{D4AC3A33-8E88-41E8-A666-EF6FF2988666}" destId="{3B3F6F1F-B99A-4E25-B9FF-264F75A09BA2}" srcOrd="2" destOrd="0" parTransId="{E1C4AB23-C763-4AF9-9F52-42E52FA2E65C}" sibTransId="{E84E3EF5-FC92-4959-9445-35D2F40C7EE6}"/>
    <dgm:cxn modelId="{9B882EF5-80B9-4318-ACF4-05C6572DD563}" type="presOf" srcId="{00DF93EC-D54B-46DA-BC94-6EEAC9EB57E9}" destId="{93690B70-8A59-49A7-8C55-724594D3DB14}" srcOrd="0" destOrd="0" presId="urn:microsoft.com/office/officeart/2008/layout/SquareAccentList"/>
    <dgm:cxn modelId="{B4B19BA6-EB7D-4599-804D-2B722AEAA6B2}" srcId="{A91FB2F7-22AA-43C1-9566-D2FA861B840A}" destId="{D4AC3A33-8E88-41E8-A666-EF6FF2988666}" srcOrd="0" destOrd="0" parTransId="{40B7F408-744E-4734-A207-93AAA7082030}" sibTransId="{C5DA146B-0D53-423F-B012-F4A6DD54F3E6}"/>
    <dgm:cxn modelId="{DB75B8F7-98AF-4EA5-8AE5-120F5BFA2E3D}" srcId="{A91FB2F7-22AA-43C1-9566-D2FA861B840A}" destId="{48DD188E-E926-4869-89F2-D476FCDAA392}" srcOrd="1" destOrd="0" parTransId="{9BA2689C-07CE-4F88-815E-2DAC1FCB2BC3}" sibTransId="{D3417ED0-8BB8-41F0-BA6C-F9A03E8AA02D}"/>
    <dgm:cxn modelId="{69B4853B-E436-425D-BB68-8B890E21F53C}" srcId="{48DD188E-E926-4869-89F2-D476FCDAA392}" destId="{C3E3FC8F-5A7B-4EC0-9428-EDF0617B7656}" srcOrd="0" destOrd="0" parTransId="{F626C8E5-214B-4CD6-AE92-BD4D1C1F9B26}" sibTransId="{84BBDB3D-336F-4269-A52B-E0FA640560BA}"/>
    <dgm:cxn modelId="{3147DB08-29F3-4BFE-B257-254ECF39B516}" srcId="{48DD188E-E926-4869-89F2-D476FCDAA392}" destId="{5FF03337-6899-46D0-8B13-E3B2A2CF9778}" srcOrd="2" destOrd="0" parTransId="{0725D599-AEDB-4848-A9B3-6F04A66CE988}" sibTransId="{FC89645B-1990-44F7-9ECE-01F07A28B7A0}"/>
    <dgm:cxn modelId="{7453636F-2AC2-4EC3-9FE2-46C7F91E0CC8}" srcId="{48DD188E-E926-4869-89F2-D476FCDAA392}" destId="{654750D5-58C3-42D1-9C93-9F05ECE226A4}" srcOrd="3" destOrd="0" parTransId="{800A3AC2-EF30-4CDB-B804-057D55A394C5}" sibTransId="{31E9288F-EA7D-4E30-A98C-8B5FC9D479F8}"/>
    <dgm:cxn modelId="{5DF8A82B-BB25-47B0-9DF0-093302A16DBE}" srcId="{48DD188E-E926-4869-89F2-D476FCDAA392}" destId="{EB7A6844-91EB-48A0-A6C8-FD624A376AD6}" srcOrd="1" destOrd="0" parTransId="{17245305-F9B2-4AA3-BDC3-B56AEA263B37}" sibTransId="{567CB978-BDED-4560-BCC9-34C8E9652B5D}"/>
    <dgm:cxn modelId="{A95EE31D-4F21-460C-B0C3-D49D9E8E2A46}" type="presOf" srcId="{654750D5-58C3-42D1-9C93-9F05ECE226A4}" destId="{25BE073F-07C7-4073-B45C-798A3D794C85}" srcOrd="0" destOrd="0" presId="urn:microsoft.com/office/officeart/2008/layout/SquareAccentList"/>
    <dgm:cxn modelId="{40708E41-1EAB-46F4-B24D-77C3AB0E8116}" type="presOf" srcId="{3B3F6F1F-B99A-4E25-B9FF-264F75A09BA2}" destId="{E9DF174E-F4D6-413B-8863-DAAC9DBE558F}" srcOrd="0" destOrd="0" presId="urn:microsoft.com/office/officeart/2008/layout/SquareAccentList"/>
    <dgm:cxn modelId="{7D6FB630-9843-4FEA-B05A-1081D23B0AF1}" type="presParOf" srcId="{8154B354-7393-4F29-A0FD-8BAFF8ADAE30}" destId="{EF466AF4-CD45-459D-A8C6-6F4B3A28E196}" srcOrd="0" destOrd="0" presId="urn:microsoft.com/office/officeart/2008/layout/SquareAccentList"/>
    <dgm:cxn modelId="{D0F9D417-F487-4013-9C5D-91E74453AF99}" type="presParOf" srcId="{EF466AF4-CD45-459D-A8C6-6F4B3A28E196}" destId="{89A8F19E-143D-43BF-8A0C-1D1AD88A09B0}" srcOrd="0" destOrd="0" presId="urn:microsoft.com/office/officeart/2008/layout/SquareAccentList"/>
    <dgm:cxn modelId="{993910A3-259E-4D2B-BE7C-4F35B5D0AD9A}" type="presParOf" srcId="{89A8F19E-143D-43BF-8A0C-1D1AD88A09B0}" destId="{43B537A8-4638-4289-A5E1-CD1E6D73E1D1}" srcOrd="0" destOrd="0" presId="urn:microsoft.com/office/officeart/2008/layout/SquareAccentList"/>
    <dgm:cxn modelId="{5F694FE2-E012-4806-B591-C7EC0934D733}" type="presParOf" srcId="{89A8F19E-143D-43BF-8A0C-1D1AD88A09B0}" destId="{7AF7C2B0-C634-479F-A699-FAF8F073DE20}" srcOrd="1" destOrd="0" presId="urn:microsoft.com/office/officeart/2008/layout/SquareAccentList"/>
    <dgm:cxn modelId="{141DACAC-16DC-4EBC-9557-D1E0974D55CA}" type="presParOf" srcId="{89A8F19E-143D-43BF-8A0C-1D1AD88A09B0}" destId="{8C2EAA64-27A6-41B8-A474-2C1EF2B93C58}" srcOrd="2" destOrd="0" presId="urn:microsoft.com/office/officeart/2008/layout/SquareAccentList"/>
    <dgm:cxn modelId="{AC3B8E95-390A-4226-AC82-F62458EB2095}" type="presParOf" srcId="{EF466AF4-CD45-459D-A8C6-6F4B3A28E196}" destId="{39686F1C-51D2-407F-91E8-E2E9EE09355E}" srcOrd="1" destOrd="0" presId="urn:microsoft.com/office/officeart/2008/layout/SquareAccentList"/>
    <dgm:cxn modelId="{33FF9A30-5700-41BA-8CB1-C8796F3099FD}" type="presParOf" srcId="{39686F1C-51D2-407F-91E8-E2E9EE09355E}" destId="{80BEBFFF-4135-4B5B-AAA8-62FD8B3A6A26}" srcOrd="0" destOrd="0" presId="urn:microsoft.com/office/officeart/2008/layout/SquareAccentList"/>
    <dgm:cxn modelId="{A5026D89-DCAC-4737-A3FE-52AAA93013C7}" type="presParOf" srcId="{80BEBFFF-4135-4B5B-AAA8-62FD8B3A6A26}" destId="{FEC9D3B5-BBDC-4B86-8940-5681C11DE8AA}" srcOrd="0" destOrd="0" presId="urn:microsoft.com/office/officeart/2008/layout/SquareAccentList"/>
    <dgm:cxn modelId="{161F2A77-B21F-490B-BFD6-0AA517EA6C12}" type="presParOf" srcId="{80BEBFFF-4135-4B5B-AAA8-62FD8B3A6A26}" destId="{AE18C6E1-37C9-4DEB-A104-554D4577EA85}" srcOrd="1" destOrd="0" presId="urn:microsoft.com/office/officeart/2008/layout/SquareAccentList"/>
    <dgm:cxn modelId="{C8565928-D722-42D5-8A72-FB0BD7C6723C}" type="presParOf" srcId="{39686F1C-51D2-407F-91E8-E2E9EE09355E}" destId="{26C9C409-EA66-468F-95ED-18071B54AB95}" srcOrd="1" destOrd="0" presId="urn:microsoft.com/office/officeart/2008/layout/SquareAccentList"/>
    <dgm:cxn modelId="{DADC3201-2268-404B-B4AC-B94B7F969F2B}" type="presParOf" srcId="{26C9C409-EA66-468F-95ED-18071B54AB95}" destId="{5F9FBBFF-B52E-4D5C-A884-5754D57336F9}" srcOrd="0" destOrd="0" presId="urn:microsoft.com/office/officeart/2008/layout/SquareAccentList"/>
    <dgm:cxn modelId="{6CF6F4F8-1C7D-4540-A4A6-551C5167AA9D}" type="presParOf" srcId="{26C9C409-EA66-468F-95ED-18071B54AB95}" destId="{93690B70-8A59-49A7-8C55-724594D3DB14}" srcOrd="1" destOrd="0" presId="urn:microsoft.com/office/officeart/2008/layout/SquareAccentList"/>
    <dgm:cxn modelId="{E80ACD73-D0E3-4952-9716-53D7FF9A33B7}" type="presParOf" srcId="{39686F1C-51D2-407F-91E8-E2E9EE09355E}" destId="{971AE5B4-E96F-4AC4-84D0-AA3765F1EC90}" srcOrd="2" destOrd="0" presId="urn:microsoft.com/office/officeart/2008/layout/SquareAccentList"/>
    <dgm:cxn modelId="{98B367D3-53D1-4242-9700-C7C89143D30D}" type="presParOf" srcId="{971AE5B4-E96F-4AC4-84D0-AA3765F1EC90}" destId="{BC9A595B-ECBD-4977-A310-3E3C4517844F}" srcOrd="0" destOrd="0" presId="urn:microsoft.com/office/officeart/2008/layout/SquareAccentList"/>
    <dgm:cxn modelId="{BB6E0654-E349-4356-BD9B-47C5F910B5AB}" type="presParOf" srcId="{971AE5B4-E96F-4AC4-84D0-AA3765F1EC90}" destId="{E9DF174E-F4D6-413B-8863-DAAC9DBE558F}" srcOrd="1" destOrd="0" presId="urn:microsoft.com/office/officeart/2008/layout/SquareAccentList"/>
    <dgm:cxn modelId="{0ADE1C58-A1AD-44FE-9352-FEFF8F6AC3A2}" type="presParOf" srcId="{8154B354-7393-4F29-A0FD-8BAFF8ADAE30}" destId="{4B899889-4E73-4F3E-90F7-95079C5583A8}" srcOrd="1" destOrd="0" presId="urn:microsoft.com/office/officeart/2008/layout/SquareAccentList"/>
    <dgm:cxn modelId="{D185CA31-FED4-45A8-978C-1197075DA002}" type="presParOf" srcId="{4B899889-4E73-4F3E-90F7-95079C5583A8}" destId="{367B4AAB-19EB-4CA4-B33D-1DE3286A7D8E}" srcOrd="0" destOrd="0" presId="urn:microsoft.com/office/officeart/2008/layout/SquareAccentList"/>
    <dgm:cxn modelId="{57A4BF8A-D714-4883-85F6-E2544CBCC001}" type="presParOf" srcId="{367B4AAB-19EB-4CA4-B33D-1DE3286A7D8E}" destId="{CD0C7327-45CB-45C4-A796-010A9F56B59F}" srcOrd="0" destOrd="0" presId="urn:microsoft.com/office/officeart/2008/layout/SquareAccentList"/>
    <dgm:cxn modelId="{AE538EE5-1B39-4ED2-A96A-F89190C93721}" type="presParOf" srcId="{367B4AAB-19EB-4CA4-B33D-1DE3286A7D8E}" destId="{0E672D7C-C46C-4807-A8BF-A83E6AC42D7D}" srcOrd="1" destOrd="0" presId="urn:microsoft.com/office/officeart/2008/layout/SquareAccentList"/>
    <dgm:cxn modelId="{03319245-41BB-4A0A-B755-93AA40BCF0A1}" type="presParOf" srcId="{367B4AAB-19EB-4CA4-B33D-1DE3286A7D8E}" destId="{16184F6D-1AB4-442D-B6A8-B135903475F5}" srcOrd="2" destOrd="0" presId="urn:microsoft.com/office/officeart/2008/layout/SquareAccentList"/>
    <dgm:cxn modelId="{FD6BB715-EE6B-4B62-A2C7-7579AFAB8526}" type="presParOf" srcId="{4B899889-4E73-4F3E-90F7-95079C5583A8}" destId="{CC360D87-CE89-4857-898E-5DF7B4F9A106}" srcOrd="1" destOrd="0" presId="urn:microsoft.com/office/officeart/2008/layout/SquareAccentList"/>
    <dgm:cxn modelId="{73C728B9-A2A2-4DEF-A932-99168D81541A}" type="presParOf" srcId="{CC360D87-CE89-4857-898E-5DF7B4F9A106}" destId="{25D0A7A8-1FF6-4C06-91B1-B9620C09E645}" srcOrd="0" destOrd="0" presId="urn:microsoft.com/office/officeart/2008/layout/SquareAccentList"/>
    <dgm:cxn modelId="{956849D7-D2D1-4016-B919-956A3E1C4D4D}" type="presParOf" srcId="{25D0A7A8-1FF6-4C06-91B1-B9620C09E645}" destId="{B11530E6-F1EC-487D-B8BD-C7CCD658F73D}" srcOrd="0" destOrd="0" presId="urn:microsoft.com/office/officeart/2008/layout/SquareAccentList"/>
    <dgm:cxn modelId="{5864DA73-64F9-4C1B-80AD-80686B498F81}" type="presParOf" srcId="{25D0A7A8-1FF6-4C06-91B1-B9620C09E645}" destId="{1B447DC6-DA3C-472E-9D43-E096F0F459F2}" srcOrd="1" destOrd="0" presId="urn:microsoft.com/office/officeart/2008/layout/SquareAccentList"/>
    <dgm:cxn modelId="{BD09840F-CC7E-4DD9-A0BD-834B8B22F6A8}" type="presParOf" srcId="{CC360D87-CE89-4857-898E-5DF7B4F9A106}" destId="{D621A601-2B82-4CE4-AAA7-D67933CFE747}" srcOrd="1" destOrd="0" presId="urn:microsoft.com/office/officeart/2008/layout/SquareAccentList"/>
    <dgm:cxn modelId="{9BE881F6-FAA2-4CA0-893D-840EB61F6AFA}" type="presParOf" srcId="{D621A601-2B82-4CE4-AAA7-D67933CFE747}" destId="{BF223E95-871D-47BB-A1E0-5481AB9C64DC}" srcOrd="0" destOrd="0" presId="urn:microsoft.com/office/officeart/2008/layout/SquareAccentList"/>
    <dgm:cxn modelId="{E3C709D3-C24E-4BB2-AD84-5C4426A019C6}" type="presParOf" srcId="{D621A601-2B82-4CE4-AAA7-D67933CFE747}" destId="{04C71D33-6064-43B4-8D30-4D9F63F96060}" srcOrd="1" destOrd="0" presId="urn:microsoft.com/office/officeart/2008/layout/SquareAccentList"/>
    <dgm:cxn modelId="{71AB6B55-D1C5-4039-988E-C5B59CCEBB1E}" type="presParOf" srcId="{CC360D87-CE89-4857-898E-5DF7B4F9A106}" destId="{BBAC7BBA-4308-41C5-B2FC-39F44AFC9FBE}" srcOrd="2" destOrd="0" presId="urn:microsoft.com/office/officeart/2008/layout/SquareAccentList"/>
    <dgm:cxn modelId="{BCC55EB0-FD53-4CA1-9875-C8FB97F57F37}" type="presParOf" srcId="{BBAC7BBA-4308-41C5-B2FC-39F44AFC9FBE}" destId="{3347074C-CC22-479A-965F-5BF6B27AE2A3}" srcOrd="0" destOrd="0" presId="urn:microsoft.com/office/officeart/2008/layout/SquareAccentList"/>
    <dgm:cxn modelId="{0609367F-8429-4010-B637-A883F12053AD}" type="presParOf" srcId="{BBAC7BBA-4308-41C5-B2FC-39F44AFC9FBE}" destId="{69E4C3F5-2988-4A69-A23E-BFCEE078C03A}" srcOrd="1" destOrd="0" presId="urn:microsoft.com/office/officeart/2008/layout/SquareAccentList"/>
    <dgm:cxn modelId="{8719D8BD-95DC-4CD0-A0A8-818F921C0B93}" type="presParOf" srcId="{CC360D87-CE89-4857-898E-5DF7B4F9A106}" destId="{2DF68C49-0F19-44EC-9FF2-0C0FDDA2A6BD}" srcOrd="3" destOrd="0" presId="urn:microsoft.com/office/officeart/2008/layout/SquareAccentList"/>
    <dgm:cxn modelId="{40C23F47-0AF8-4D14-A403-FBB6E7E6B62C}" type="presParOf" srcId="{2DF68C49-0F19-44EC-9FF2-0C0FDDA2A6BD}" destId="{53CF8490-C636-4A9D-98E0-2C70346EDFDC}" srcOrd="0" destOrd="0" presId="urn:microsoft.com/office/officeart/2008/layout/SquareAccentList"/>
    <dgm:cxn modelId="{3D1838B1-A27D-432C-8EDA-73D46FAE701E}" type="presParOf" srcId="{2DF68C49-0F19-44EC-9FF2-0C0FDDA2A6BD}" destId="{25BE073F-07C7-4073-B45C-798A3D794C85}" srcOrd="1" destOrd="0" presId="urn:microsoft.com/office/officeart/2008/layout/SquareAccentList"/>
    <dgm:cxn modelId="{4CE5AC3C-DC37-4A61-91FA-C7751569800C}" type="presParOf" srcId="{CC360D87-CE89-4857-898E-5DF7B4F9A106}" destId="{FE4E6166-499F-4395-80B2-593EAC169FB3}" srcOrd="4" destOrd="0" presId="urn:microsoft.com/office/officeart/2008/layout/SquareAccentList"/>
    <dgm:cxn modelId="{0A3D70BA-33EF-4902-BA72-2FAD02525293}" type="presParOf" srcId="{FE4E6166-499F-4395-80B2-593EAC169FB3}" destId="{EC6B31BD-9F9A-4C53-ADB0-B4DD11ED1608}" srcOrd="0" destOrd="0" presId="urn:microsoft.com/office/officeart/2008/layout/SquareAccentList"/>
    <dgm:cxn modelId="{71F5CD06-7810-42D5-BDE6-B97A5DF0674A}" type="presParOf" srcId="{FE4E6166-499F-4395-80B2-593EAC169FB3}" destId="{D329CDAC-7171-4175-8C02-5AF1F2AB45B1}" srcOrd="1" destOrd="0" presId="urn:microsoft.com/office/officeart/2008/layout/SquareAccentList"/>
    <dgm:cxn modelId="{101CFD15-B722-4216-9BAC-1D99B7D83F17}" type="presParOf" srcId="{CC360D87-CE89-4857-898E-5DF7B4F9A106}" destId="{98CB2ACD-E3FC-4556-AD73-D34C0D46DBAB}" srcOrd="5" destOrd="0" presId="urn:microsoft.com/office/officeart/2008/layout/SquareAccentList"/>
    <dgm:cxn modelId="{5526856D-F7ED-4202-A6A1-167970ABDF0E}" type="presParOf" srcId="{98CB2ACD-E3FC-4556-AD73-D34C0D46DBAB}" destId="{5A7BF08D-C0A7-4D99-9129-A4315CE23E9F}" srcOrd="0" destOrd="0" presId="urn:microsoft.com/office/officeart/2008/layout/SquareAccentList"/>
    <dgm:cxn modelId="{A0B1B289-C4DB-4DD1-8C80-3C91CB7F66D2}" type="presParOf" srcId="{98CB2ACD-E3FC-4556-AD73-D34C0D46DBAB}" destId="{710373A1-7FB2-4D3E-8932-B23396ADF63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FB2F7-22AA-43C1-9566-D2FA861B840A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4AC3A33-8E88-41E8-A666-EF6FF2988666}">
      <dgm:prSet phldrT="[Texto]" custT="1"/>
      <dgm:spPr/>
      <dgm:t>
        <a:bodyPr/>
        <a:lstStyle/>
        <a:p>
          <a:r>
            <a:rPr lang="fr-FR" sz="2800" noProof="0" dirty="0" smtClean="0">
              <a:solidFill>
                <a:schemeClr val="accent1">
                  <a:lumMod val="50000"/>
                </a:schemeClr>
              </a:solidFill>
            </a:rPr>
            <a:t>RECHERCHE</a:t>
          </a:r>
          <a:endParaRPr lang="fr-FR" sz="2800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40B7F408-744E-4734-A207-93AAA7082030}" type="parTrans" cxnId="{B4B19BA6-EB7D-4599-804D-2B722AEAA6B2}">
      <dgm:prSet/>
      <dgm:spPr/>
      <dgm:t>
        <a:bodyPr/>
        <a:lstStyle/>
        <a:p>
          <a:endParaRPr lang="fr-FR" noProof="0" dirty="0"/>
        </a:p>
      </dgm:t>
    </dgm:pt>
    <dgm:pt modelId="{C5DA146B-0D53-423F-B012-F4A6DD54F3E6}" type="sibTrans" cxnId="{B4B19BA6-EB7D-4599-804D-2B722AEAA6B2}">
      <dgm:prSet/>
      <dgm:spPr/>
      <dgm:t>
        <a:bodyPr/>
        <a:lstStyle/>
        <a:p>
          <a:endParaRPr lang="fr-FR" noProof="0" dirty="0"/>
        </a:p>
      </dgm:t>
    </dgm:pt>
    <dgm:pt modelId="{3B48F2BF-D80C-496A-AC74-8FEB508DD1B2}">
      <dgm:prSet phldrT="[Texto]" custT="1"/>
      <dgm:spPr/>
      <dgm:t>
        <a:bodyPr/>
        <a:lstStyle/>
        <a:p>
          <a:r>
            <a:rPr lang="fr-FR" sz="1400" noProof="0" dirty="0" smtClean="0">
              <a:solidFill>
                <a:srgbClr val="0070C0"/>
              </a:solidFill>
            </a:rPr>
            <a:t>49 Centres de Recherche</a:t>
          </a:r>
          <a:endParaRPr lang="fr-FR" sz="1400" noProof="0" dirty="0">
            <a:solidFill>
              <a:srgbClr val="0070C0"/>
            </a:solidFill>
          </a:endParaRPr>
        </a:p>
      </dgm:t>
    </dgm:pt>
    <dgm:pt modelId="{057138C4-7763-4945-B94C-21BE7F799469}" type="parTrans" cxnId="{A942F7CD-A6F3-40D1-BF59-03E168670812}">
      <dgm:prSet/>
      <dgm:spPr/>
      <dgm:t>
        <a:bodyPr/>
        <a:lstStyle/>
        <a:p>
          <a:endParaRPr lang="fr-FR" noProof="0" dirty="0"/>
        </a:p>
      </dgm:t>
    </dgm:pt>
    <dgm:pt modelId="{C5864B9E-FA3D-4C86-BA3B-FA557635DCD0}" type="sibTrans" cxnId="{A942F7CD-A6F3-40D1-BF59-03E168670812}">
      <dgm:prSet/>
      <dgm:spPr/>
      <dgm:t>
        <a:bodyPr/>
        <a:lstStyle/>
        <a:p>
          <a:endParaRPr lang="fr-FR" noProof="0" dirty="0"/>
        </a:p>
      </dgm:t>
    </dgm:pt>
    <dgm:pt modelId="{00DF93EC-D54B-46DA-BC94-6EEAC9EB57E9}">
      <dgm:prSet phldrT="[Texto]" custT="1"/>
      <dgm:spPr/>
      <dgm:t>
        <a:bodyPr/>
        <a:lstStyle/>
        <a:p>
          <a:pPr>
            <a:spcBef>
              <a:spcPts val="600"/>
            </a:spcBef>
          </a:pPr>
          <a:r>
            <a:rPr lang="fr-FR" sz="1400" noProof="0" dirty="0" smtClean="0">
              <a:solidFill>
                <a:srgbClr val="0070C0"/>
              </a:solidFill>
            </a:rPr>
            <a:t>17.442 Articles de recherche publiée dans le </a:t>
          </a:r>
          <a:r>
            <a:rPr lang="fr-FR" altLang="pt-PT" sz="1400" noProof="0" dirty="0" smtClean="0">
              <a:solidFill>
                <a:srgbClr val="0070C0"/>
              </a:solidFill>
            </a:rPr>
            <a:t>Web of Science (ISI-</a:t>
          </a:r>
          <a:r>
            <a:rPr lang="fr-FR" altLang="pt-PT" sz="1400" noProof="0" dirty="0" err="1" smtClean="0">
              <a:solidFill>
                <a:srgbClr val="0070C0"/>
              </a:solidFill>
            </a:rPr>
            <a:t>WoS</a:t>
          </a:r>
          <a:r>
            <a:rPr lang="fr-FR" altLang="pt-PT" sz="1400" noProof="0" dirty="0" smtClean="0">
              <a:solidFill>
                <a:srgbClr val="0070C0"/>
              </a:solidFill>
            </a:rPr>
            <a:t>) 2010 - 2014</a:t>
          </a:r>
          <a:endParaRPr lang="fr-FR" sz="1400" noProof="0" dirty="0">
            <a:solidFill>
              <a:srgbClr val="0070C0"/>
            </a:solidFill>
          </a:endParaRPr>
        </a:p>
      </dgm:t>
    </dgm:pt>
    <dgm:pt modelId="{F12B099E-BF21-48C6-AE1E-D90EEC352F97}" type="parTrans" cxnId="{3CD3BD45-A043-4BE7-A1CB-1B299BA7324F}">
      <dgm:prSet/>
      <dgm:spPr/>
      <dgm:t>
        <a:bodyPr/>
        <a:lstStyle/>
        <a:p>
          <a:endParaRPr lang="fr-FR" noProof="0" dirty="0"/>
        </a:p>
      </dgm:t>
    </dgm:pt>
    <dgm:pt modelId="{7BBE15E9-2E17-4B71-AFA4-C818090C5CB2}" type="sibTrans" cxnId="{3CD3BD45-A043-4BE7-A1CB-1B299BA7324F}">
      <dgm:prSet/>
      <dgm:spPr/>
      <dgm:t>
        <a:bodyPr/>
        <a:lstStyle/>
        <a:p>
          <a:endParaRPr lang="fr-FR" noProof="0" dirty="0"/>
        </a:p>
      </dgm:t>
    </dgm:pt>
    <dgm:pt modelId="{3B3F6F1F-B99A-4E25-B9FF-264F75A09BA2}">
      <dgm:prSet phldrT="[Texto]" custT="1"/>
      <dgm:spPr/>
      <dgm:t>
        <a:bodyPr/>
        <a:lstStyle/>
        <a:p>
          <a:r>
            <a:rPr lang="fr-FR" sz="1400" noProof="0" dirty="0" smtClean="0">
              <a:solidFill>
                <a:srgbClr val="0070C0"/>
              </a:solidFill>
            </a:rPr>
            <a:t>23,4% des Articles Portugais indexées dans le </a:t>
          </a:r>
          <a:r>
            <a:rPr lang="fr-FR" altLang="pt-PT" sz="1400" noProof="0" dirty="0" smtClean="0">
              <a:solidFill>
                <a:srgbClr val="0070C0"/>
              </a:solidFill>
            </a:rPr>
            <a:t>ISI-</a:t>
          </a:r>
          <a:r>
            <a:rPr lang="fr-FR" altLang="pt-PT" sz="1400" noProof="0" dirty="0" err="1" smtClean="0">
              <a:solidFill>
                <a:srgbClr val="0070C0"/>
              </a:solidFill>
            </a:rPr>
            <a:t>WoS</a:t>
          </a:r>
          <a:endParaRPr lang="fr-FR" sz="1400" noProof="0" dirty="0">
            <a:solidFill>
              <a:srgbClr val="0070C0"/>
            </a:solidFill>
          </a:endParaRPr>
        </a:p>
      </dgm:t>
    </dgm:pt>
    <dgm:pt modelId="{E1C4AB23-C763-4AF9-9F52-42E52FA2E65C}" type="parTrans" cxnId="{E55F2EF6-FE6C-4AF4-87A1-5FBBA0965B78}">
      <dgm:prSet/>
      <dgm:spPr/>
      <dgm:t>
        <a:bodyPr/>
        <a:lstStyle/>
        <a:p>
          <a:endParaRPr lang="fr-FR" noProof="0" dirty="0"/>
        </a:p>
      </dgm:t>
    </dgm:pt>
    <dgm:pt modelId="{E84E3EF5-FC92-4959-9445-35D2F40C7EE6}" type="sibTrans" cxnId="{E55F2EF6-FE6C-4AF4-87A1-5FBBA0965B78}">
      <dgm:prSet/>
      <dgm:spPr/>
      <dgm:t>
        <a:bodyPr/>
        <a:lstStyle/>
        <a:p>
          <a:endParaRPr lang="fr-FR" noProof="0" dirty="0"/>
        </a:p>
      </dgm:t>
    </dgm:pt>
    <dgm:pt modelId="{48DD188E-E926-4869-89F2-D476FCDAA392}">
      <dgm:prSet phldrT="[Texto]" custT="1"/>
      <dgm:spPr/>
      <dgm:t>
        <a:bodyPr/>
        <a:lstStyle/>
        <a:p>
          <a:r>
            <a:rPr lang="fr-FR" sz="2800" noProof="0" dirty="0" smtClean="0">
              <a:solidFill>
                <a:schemeClr val="accent1">
                  <a:lumMod val="50000"/>
                </a:schemeClr>
              </a:solidFill>
            </a:rPr>
            <a:t>COMMUNAUTÉ</a:t>
          </a:r>
          <a:endParaRPr lang="fr-FR" sz="2800" noProof="0" dirty="0"/>
        </a:p>
      </dgm:t>
    </dgm:pt>
    <dgm:pt modelId="{9BA2689C-07CE-4F88-815E-2DAC1FCB2BC3}" type="parTrans" cxnId="{DB75B8F7-98AF-4EA5-8AE5-120F5BFA2E3D}">
      <dgm:prSet/>
      <dgm:spPr/>
      <dgm:t>
        <a:bodyPr/>
        <a:lstStyle/>
        <a:p>
          <a:endParaRPr lang="fr-FR" noProof="0" dirty="0"/>
        </a:p>
      </dgm:t>
    </dgm:pt>
    <dgm:pt modelId="{D3417ED0-8BB8-41F0-BA6C-F9A03E8AA02D}" type="sibTrans" cxnId="{DB75B8F7-98AF-4EA5-8AE5-120F5BFA2E3D}">
      <dgm:prSet/>
      <dgm:spPr/>
      <dgm:t>
        <a:bodyPr/>
        <a:lstStyle/>
        <a:p>
          <a:endParaRPr lang="fr-FR" noProof="0" dirty="0"/>
        </a:p>
      </dgm:t>
    </dgm:pt>
    <dgm:pt modelId="{C3E3FC8F-5A7B-4EC0-9428-EDF0617B7656}">
      <dgm:prSet phldrT="[Texto]" custT="1"/>
      <dgm:spPr/>
      <dgm:t>
        <a:bodyPr/>
        <a:lstStyle/>
        <a:p>
          <a:r>
            <a:rPr lang="fr-FR" sz="1400" noProof="0" dirty="0" smtClean="0">
              <a:solidFill>
                <a:srgbClr val="0070C0"/>
              </a:solidFill>
            </a:rPr>
            <a:t>29.921 </a:t>
          </a:r>
          <a:r>
            <a:rPr lang="fr-FR" altLang="pt-PT" sz="1400" noProof="0" dirty="0" smtClean="0">
              <a:solidFill>
                <a:srgbClr val="0070C0"/>
              </a:solidFill>
            </a:rPr>
            <a:t>Étudiants</a:t>
          </a:r>
          <a:endParaRPr lang="fr-FR" sz="1400" noProof="0" dirty="0">
            <a:solidFill>
              <a:srgbClr val="0070C0"/>
            </a:solidFill>
          </a:endParaRPr>
        </a:p>
      </dgm:t>
    </dgm:pt>
    <dgm:pt modelId="{F626C8E5-214B-4CD6-AE92-BD4D1C1F9B26}" type="parTrans" cxnId="{69B4853B-E436-425D-BB68-8B890E21F53C}">
      <dgm:prSet/>
      <dgm:spPr/>
      <dgm:t>
        <a:bodyPr/>
        <a:lstStyle/>
        <a:p>
          <a:endParaRPr lang="fr-FR" noProof="0" dirty="0"/>
        </a:p>
      </dgm:t>
    </dgm:pt>
    <dgm:pt modelId="{84BBDB3D-336F-4269-A52B-E0FA640560BA}" type="sibTrans" cxnId="{69B4853B-E436-425D-BB68-8B890E21F53C}">
      <dgm:prSet/>
      <dgm:spPr/>
      <dgm:t>
        <a:bodyPr/>
        <a:lstStyle/>
        <a:p>
          <a:endParaRPr lang="fr-FR" noProof="0" dirty="0"/>
        </a:p>
      </dgm:t>
    </dgm:pt>
    <dgm:pt modelId="{EB7A6844-91EB-48A0-A6C8-FD624A376AD6}">
      <dgm:prSet phldrT="[Texto]" custT="1"/>
      <dgm:spPr/>
      <dgm:t>
        <a:bodyPr/>
        <a:lstStyle/>
        <a:p>
          <a:r>
            <a:rPr lang="fr-FR" sz="1400" noProof="0" dirty="0" smtClean="0">
              <a:solidFill>
                <a:srgbClr val="0070C0"/>
              </a:solidFill>
            </a:rPr>
            <a:t>2.291 Enseignants et Chercheurs</a:t>
          </a:r>
          <a:endParaRPr lang="fr-FR" sz="1400" noProof="0" dirty="0">
            <a:solidFill>
              <a:srgbClr val="0070C0"/>
            </a:solidFill>
          </a:endParaRPr>
        </a:p>
      </dgm:t>
    </dgm:pt>
    <dgm:pt modelId="{17245305-F9B2-4AA3-BDC3-B56AEA263B37}" type="parTrans" cxnId="{5DF8A82B-BB25-47B0-9DF0-093302A16DBE}">
      <dgm:prSet/>
      <dgm:spPr/>
      <dgm:t>
        <a:bodyPr/>
        <a:lstStyle/>
        <a:p>
          <a:endParaRPr lang="fr-FR" noProof="0" dirty="0"/>
        </a:p>
      </dgm:t>
    </dgm:pt>
    <dgm:pt modelId="{567CB978-BDED-4560-BCC9-34C8E9652B5D}" type="sibTrans" cxnId="{5DF8A82B-BB25-47B0-9DF0-093302A16DBE}">
      <dgm:prSet/>
      <dgm:spPr/>
      <dgm:t>
        <a:bodyPr/>
        <a:lstStyle/>
        <a:p>
          <a:endParaRPr lang="fr-FR" noProof="0" dirty="0"/>
        </a:p>
      </dgm:t>
    </dgm:pt>
    <dgm:pt modelId="{5FF03337-6899-46D0-8B13-E3B2A2CF9778}">
      <dgm:prSet phldrT="[Texto]" custT="1"/>
      <dgm:spPr/>
      <dgm:t>
        <a:bodyPr/>
        <a:lstStyle/>
        <a:p>
          <a:r>
            <a:rPr lang="fr-FR" sz="1400" noProof="0" dirty="0" smtClean="0">
              <a:solidFill>
                <a:srgbClr val="0070C0"/>
              </a:solidFill>
            </a:rPr>
            <a:t>1.563 </a:t>
          </a:r>
          <a:r>
            <a:rPr lang="pt-PT" sz="1400" noProof="0" dirty="0" smtClean="0">
              <a:solidFill>
                <a:srgbClr val="0070C0"/>
              </a:solidFill>
            </a:rPr>
            <a:t> </a:t>
          </a:r>
          <a:r>
            <a:rPr lang="fr-FR" sz="1400" noProof="0" dirty="0" smtClean="0">
              <a:solidFill>
                <a:srgbClr val="0070C0"/>
              </a:solidFill>
            </a:rPr>
            <a:t>Personnel Administratif </a:t>
          </a:r>
          <a:endParaRPr lang="fr-FR" sz="1400" noProof="0" dirty="0">
            <a:solidFill>
              <a:srgbClr val="0070C0"/>
            </a:solidFill>
          </a:endParaRPr>
        </a:p>
      </dgm:t>
    </dgm:pt>
    <dgm:pt modelId="{0725D599-AEDB-4848-A9B3-6F04A66CE988}" type="parTrans" cxnId="{3147DB08-29F3-4BFE-B257-254ECF39B516}">
      <dgm:prSet/>
      <dgm:spPr/>
      <dgm:t>
        <a:bodyPr/>
        <a:lstStyle/>
        <a:p>
          <a:endParaRPr lang="fr-FR" noProof="0" dirty="0"/>
        </a:p>
      </dgm:t>
    </dgm:pt>
    <dgm:pt modelId="{FC89645B-1990-44F7-9ECE-01F07A28B7A0}" type="sibTrans" cxnId="{3147DB08-29F3-4BFE-B257-254ECF39B516}">
      <dgm:prSet/>
      <dgm:spPr/>
      <dgm:t>
        <a:bodyPr/>
        <a:lstStyle/>
        <a:p>
          <a:endParaRPr lang="fr-FR" noProof="0" dirty="0"/>
        </a:p>
      </dgm:t>
    </dgm:pt>
    <dgm:pt modelId="{8154B354-7393-4F29-A0FD-8BAFF8ADAE30}" type="pres">
      <dgm:prSet presAssocID="{A91FB2F7-22AA-43C1-9566-D2FA861B840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PT"/>
        </a:p>
      </dgm:t>
    </dgm:pt>
    <dgm:pt modelId="{EF466AF4-CD45-459D-A8C6-6F4B3A28E196}" type="pres">
      <dgm:prSet presAssocID="{D4AC3A33-8E88-41E8-A666-EF6FF2988666}" presName="root" presStyleCnt="0">
        <dgm:presLayoutVars>
          <dgm:chMax/>
          <dgm:chPref/>
        </dgm:presLayoutVars>
      </dgm:prSet>
      <dgm:spPr/>
    </dgm:pt>
    <dgm:pt modelId="{89A8F19E-143D-43BF-8A0C-1D1AD88A09B0}" type="pres">
      <dgm:prSet presAssocID="{D4AC3A33-8E88-41E8-A666-EF6FF2988666}" presName="rootComposite" presStyleCnt="0">
        <dgm:presLayoutVars/>
      </dgm:prSet>
      <dgm:spPr/>
    </dgm:pt>
    <dgm:pt modelId="{43B537A8-4638-4289-A5E1-CD1E6D73E1D1}" type="pres">
      <dgm:prSet presAssocID="{D4AC3A33-8E88-41E8-A666-EF6FF2988666}" presName="ParentAccent" presStyleLbl="alignNode1" presStyleIdx="0" presStyleCnt="2" custLinFactNeighborX="392" custLinFactNeighborY="-4033"/>
      <dgm:spPr/>
    </dgm:pt>
    <dgm:pt modelId="{7AF7C2B0-C634-479F-A699-FAF8F073DE20}" type="pres">
      <dgm:prSet presAssocID="{D4AC3A33-8E88-41E8-A666-EF6FF2988666}" presName="ParentSmallAccent" presStyleLbl="fgAcc1" presStyleIdx="0" presStyleCnt="2"/>
      <dgm:spPr/>
    </dgm:pt>
    <dgm:pt modelId="{8C2EAA64-27A6-41B8-A474-2C1EF2B93C58}" type="pres">
      <dgm:prSet presAssocID="{D4AC3A33-8E88-41E8-A666-EF6FF2988666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9686F1C-51D2-407F-91E8-E2E9EE09355E}" type="pres">
      <dgm:prSet presAssocID="{D4AC3A33-8E88-41E8-A666-EF6FF2988666}" presName="childShape" presStyleCnt="0">
        <dgm:presLayoutVars>
          <dgm:chMax val="0"/>
          <dgm:chPref val="0"/>
        </dgm:presLayoutVars>
      </dgm:prSet>
      <dgm:spPr/>
    </dgm:pt>
    <dgm:pt modelId="{80BEBFFF-4135-4B5B-AAA8-62FD8B3A6A26}" type="pres">
      <dgm:prSet presAssocID="{3B48F2BF-D80C-496A-AC74-8FEB508DD1B2}" presName="childComposite" presStyleCnt="0">
        <dgm:presLayoutVars>
          <dgm:chMax val="0"/>
          <dgm:chPref val="0"/>
        </dgm:presLayoutVars>
      </dgm:prSet>
      <dgm:spPr/>
    </dgm:pt>
    <dgm:pt modelId="{FEC9D3B5-BBDC-4B86-8940-5681C11DE8AA}" type="pres">
      <dgm:prSet presAssocID="{3B48F2BF-D80C-496A-AC74-8FEB508DD1B2}" presName="ChildAccent" presStyleLbl="solidFgAcc1" presStyleIdx="0" presStyleCnt="6"/>
      <dgm:spPr/>
    </dgm:pt>
    <dgm:pt modelId="{AE18C6E1-37C9-4DEB-A104-554D4577EA85}" type="pres">
      <dgm:prSet presAssocID="{3B48F2BF-D80C-496A-AC74-8FEB508DD1B2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6C9C409-EA66-468F-95ED-18071B54AB95}" type="pres">
      <dgm:prSet presAssocID="{00DF93EC-D54B-46DA-BC94-6EEAC9EB57E9}" presName="childComposite" presStyleCnt="0">
        <dgm:presLayoutVars>
          <dgm:chMax val="0"/>
          <dgm:chPref val="0"/>
        </dgm:presLayoutVars>
      </dgm:prSet>
      <dgm:spPr/>
    </dgm:pt>
    <dgm:pt modelId="{5F9FBBFF-B52E-4D5C-A884-5754D57336F9}" type="pres">
      <dgm:prSet presAssocID="{00DF93EC-D54B-46DA-BC94-6EEAC9EB57E9}" presName="ChildAccent" presStyleLbl="solidFgAcc1" presStyleIdx="1" presStyleCnt="6" custLinFactNeighborY="-32277"/>
      <dgm:spPr/>
    </dgm:pt>
    <dgm:pt modelId="{93690B70-8A59-49A7-8C55-724594D3DB14}" type="pres">
      <dgm:prSet presAssocID="{00DF93EC-D54B-46DA-BC94-6EEAC9EB57E9}" presName="Child" presStyleLbl="revTx" presStyleIdx="2" presStyleCnt="8" custScaleY="149666" custLinFactNeighborY="-138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71AE5B4-E96F-4AC4-84D0-AA3765F1EC90}" type="pres">
      <dgm:prSet presAssocID="{3B3F6F1F-B99A-4E25-B9FF-264F75A09BA2}" presName="childComposite" presStyleCnt="0">
        <dgm:presLayoutVars>
          <dgm:chMax val="0"/>
          <dgm:chPref val="0"/>
        </dgm:presLayoutVars>
      </dgm:prSet>
      <dgm:spPr/>
    </dgm:pt>
    <dgm:pt modelId="{BC9A595B-ECBD-4977-A310-3E3C4517844F}" type="pres">
      <dgm:prSet presAssocID="{3B3F6F1F-B99A-4E25-B9FF-264F75A09BA2}" presName="ChildAccent" presStyleLbl="solidFgAcc1" presStyleIdx="2" presStyleCnt="6" custLinFactNeighborY="-49005"/>
      <dgm:spPr/>
    </dgm:pt>
    <dgm:pt modelId="{E9DF174E-F4D6-413B-8863-DAAC9DBE558F}" type="pres">
      <dgm:prSet presAssocID="{3B3F6F1F-B99A-4E25-B9FF-264F75A09BA2}" presName="Child" presStyleLbl="revTx" presStyleIdx="3" presStyleCnt="8" custLinFactNeighborY="-210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B899889-4E73-4F3E-90F7-95079C5583A8}" type="pres">
      <dgm:prSet presAssocID="{48DD188E-E926-4869-89F2-D476FCDAA392}" presName="root" presStyleCnt="0">
        <dgm:presLayoutVars>
          <dgm:chMax/>
          <dgm:chPref/>
        </dgm:presLayoutVars>
      </dgm:prSet>
      <dgm:spPr/>
    </dgm:pt>
    <dgm:pt modelId="{367B4AAB-19EB-4CA4-B33D-1DE3286A7D8E}" type="pres">
      <dgm:prSet presAssocID="{48DD188E-E926-4869-89F2-D476FCDAA392}" presName="rootComposite" presStyleCnt="0">
        <dgm:presLayoutVars/>
      </dgm:prSet>
      <dgm:spPr/>
    </dgm:pt>
    <dgm:pt modelId="{CD0C7327-45CB-45C4-A796-010A9F56B59F}" type="pres">
      <dgm:prSet presAssocID="{48DD188E-E926-4869-89F2-D476FCDAA392}" presName="ParentAccent" presStyleLbl="alignNode1" presStyleIdx="1" presStyleCnt="2" custScaleX="90061" custScaleY="99114" custLinFactNeighborX="-4514" custLinFactNeighborY="-7830"/>
      <dgm:spPr/>
    </dgm:pt>
    <dgm:pt modelId="{0E672D7C-C46C-4807-A8BF-A83E6AC42D7D}" type="pres">
      <dgm:prSet presAssocID="{48DD188E-E926-4869-89F2-D476FCDAA392}" presName="ParentSmallAccent" presStyleLbl="fgAcc1" presStyleIdx="1" presStyleCnt="2"/>
      <dgm:spPr/>
    </dgm:pt>
    <dgm:pt modelId="{16184F6D-1AB4-442D-B6A8-B135903475F5}" type="pres">
      <dgm:prSet presAssocID="{48DD188E-E926-4869-89F2-D476FCDAA392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C360D87-CE89-4857-898E-5DF7B4F9A106}" type="pres">
      <dgm:prSet presAssocID="{48DD188E-E926-4869-89F2-D476FCDAA392}" presName="childShape" presStyleCnt="0">
        <dgm:presLayoutVars>
          <dgm:chMax val="0"/>
          <dgm:chPref val="0"/>
        </dgm:presLayoutVars>
      </dgm:prSet>
      <dgm:spPr/>
    </dgm:pt>
    <dgm:pt modelId="{25D0A7A8-1FF6-4C06-91B1-B9620C09E645}" type="pres">
      <dgm:prSet presAssocID="{C3E3FC8F-5A7B-4EC0-9428-EDF0617B7656}" presName="childComposite" presStyleCnt="0">
        <dgm:presLayoutVars>
          <dgm:chMax val="0"/>
          <dgm:chPref val="0"/>
        </dgm:presLayoutVars>
      </dgm:prSet>
      <dgm:spPr/>
    </dgm:pt>
    <dgm:pt modelId="{B11530E6-F1EC-487D-B8BD-C7CCD658F73D}" type="pres">
      <dgm:prSet presAssocID="{C3E3FC8F-5A7B-4EC0-9428-EDF0617B7656}" presName="ChildAccent" presStyleLbl="solidFgAcc1" presStyleIdx="3" presStyleCnt="6"/>
      <dgm:spPr/>
    </dgm:pt>
    <dgm:pt modelId="{1B447DC6-DA3C-472E-9D43-E096F0F459F2}" type="pres">
      <dgm:prSet presAssocID="{C3E3FC8F-5A7B-4EC0-9428-EDF0617B7656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621A601-2B82-4CE4-AAA7-D67933CFE747}" type="pres">
      <dgm:prSet presAssocID="{EB7A6844-91EB-48A0-A6C8-FD624A376AD6}" presName="childComposite" presStyleCnt="0">
        <dgm:presLayoutVars>
          <dgm:chMax val="0"/>
          <dgm:chPref val="0"/>
        </dgm:presLayoutVars>
      </dgm:prSet>
      <dgm:spPr/>
    </dgm:pt>
    <dgm:pt modelId="{BF223E95-871D-47BB-A1E0-5481AB9C64DC}" type="pres">
      <dgm:prSet presAssocID="{EB7A6844-91EB-48A0-A6C8-FD624A376AD6}" presName="ChildAccent" presStyleLbl="solidFgAcc1" presStyleIdx="4" presStyleCnt="6"/>
      <dgm:spPr/>
    </dgm:pt>
    <dgm:pt modelId="{04C71D33-6064-43B4-8D30-4D9F63F96060}" type="pres">
      <dgm:prSet presAssocID="{EB7A6844-91EB-48A0-A6C8-FD624A376AD6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BAC7BBA-4308-41C5-B2FC-39F44AFC9FBE}" type="pres">
      <dgm:prSet presAssocID="{5FF03337-6899-46D0-8B13-E3B2A2CF9778}" presName="childComposite" presStyleCnt="0">
        <dgm:presLayoutVars>
          <dgm:chMax val="0"/>
          <dgm:chPref val="0"/>
        </dgm:presLayoutVars>
      </dgm:prSet>
      <dgm:spPr/>
    </dgm:pt>
    <dgm:pt modelId="{3347074C-CC22-479A-965F-5BF6B27AE2A3}" type="pres">
      <dgm:prSet presAssocID="{5FF03337-6899-46D0-8B13-E3B2A2CF9778}" presName="ChildAccent" presStyleLbl="solidFgAcc1" presStyleIdx="5" presStyleCnt="6"/>
      <dgm:spPr/>
    </dgm:pt>
    <dgm:pt modelId="{69E4C3F5-2988-4A69-A23E-BFCEE078C03A}" type="pres">
      <dgm:prSet presAssocID="{5FF03337-6899-46D0-8B13-E3B2A2CF9778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B882EF5-80B9-4318-ACF4-05C6572DD563}" type="presOf" srcId="{00DF93EC-D54B-46DA-BC94-6EEAC9EB57E9}" destId="{93690B70-8A59-49A7-8C55-724594D3DB14}" srcOrd="0" destOrd="0" presId="urn:microsoft.com/office/officeart/2008/layout/SquareAccentList"/>
    <dgm:cxn modelId="{B4B883DA-B68A-46DF-9600-E07E0F5DED6D}" type="presOf" srcId="{A91FB2F7-22AA-43C1-9566-D2FA861B840A}" destId="{8154B354-7393-4F29-A0FD-8BAFF8ADAE30}" srcOrd="0" destOrd="0" presId="urn:microsoft.com/office/officeart/2008/layout/SquareAccentList"/>
    <dgm:cxn modelId="{DB75B8F7-98AF-4EA5-8AE5-120F5BFA2E3D}" srcId="{A91FB2F7-22AA-43C1-9566-D2FA861B840A}" destId="{48DD188E-E926-4869-89F2-D476FCDAA392}" srcOrd="1" destOrd="0" parTransId="{9BA2689C-07CE-4F88-815E-2DAC1FCB2BC3}" sibTransId="{D3417ED0-8BB8-41F0-BA6C-F9A03E8AA02D}"/>
    <dgm:cxn modelId="{3C812489-ED13-4A3F-A745-007DA78121BE}" type="presOf" srcId="{3B48F2BF-D80C-496A-AC74-8FEB508DD1B2}" destId="{AE18C6E1-37C9-4DEB-A104-554D4577EA85}" srcOrd="0" destOrd="0" presId="urn:microsoft.com/office/officeart/2008/layout/SquareAccentList"/>
    <dgm:cxn modelId="{45AE2EB6-3EA1-48C1-9DDC-5F2A2E4BDC0E}" type="presOf" srcId="{D4AC3A33-8E88-41E8-A666-EF6FF2988666}" destId="{8C2EAA64-27A6-41B8-A474-2C1EF2B93C58}" srcOrd="0" destOrd="0" presId="urn:microsoft.com/office/officeart/2008/layout/SquareAccentList"/>
    <dgm:cxn modelId="{B4B19BA6-EB7D-4599-804D-2B722AEAA6B2}" srcId="{A91FB2F7-22AA-43C1-9566-D2FA861B840A}" destId="{D4AC3A33-8E88-41E8-A666-EF6FF2988666}" srcOrd="0" destOrd="0" parTransId="{40B7F408-744E-4734-A207-93AAA7082030}" sibTransId="{C5DA146B-0D53-423F-B012-F4A6DD54F3E6}"/>
    <dgm:cxn modelId="{B952445B-B5BC-43DD-9E5F-BFEE4C9393CD}" type="presOf" srcId="{5FF03337-6899-46D0-8B13-E3B2A2CF9778}" destId="{69E4C3F5-2988-4A69-A23E-BFCEE078C03A}" srcOrd="0" destOrd="0" presId="urn:microsoft.com/office/officeart/2008/layout/SquareAccentList"/>
    <dgm:cxn modelId="{40708E41-1EAB-46F4-B24D-77C3AB0E8116}" type="presOf" srcId="{3B3F6F1F-B99A-4E25-B9FF-264F75A09BA2}" destId="{E9DF174E-F4D6-413B-8863-DAAC9DBE558F}" srcOrd="0" destOrd="0" presId="urn:microsoft.com/office/officeart/2008/layout/SquareAccentList"/>
    <dgm:cxn modelId="{3147DB08-29F3-4BFE-B257-254ECF39B516}" srcId="{48DD188E-E926-4869-89F2-D476FCDAA392}" destId="{5FF03337-6899-46D0-8B13-E3B2A2CF9778}" srcOrd="2" destOrd="0" parTransId="{0725D599-AEDB-4848-A9B3-6F04A66CE988}" sibTransId="{FC89645B-1990-44F7-9ECE-01F07A28B7A0}"/>
    <dgm:cxn modelId="{A942F7CD-A6F3-40D1-BF59-03E168670812}" srcId="{D4AC3A33-8E88-41E8-A666-EF6FF2988666}" destId="{3B48F2BF-D80C-496A-AC74-8FEB508DD1B2}" srcOrd="0" destOrd="0" parTransId="{057138C4-7763-4945-B94C-21BE7F799469}" sibTransId="{C5864B9E-FA3D-4C86-BA3B-FA557635DCD0}"/>
    <dgm:cxn modelId="{69B4853B-E436-425D-BB68-8B890E21F53C}" srcId="{48DD188E-E926-4869-89F2-D476FCDAA392}" destId="{C3E3FC8F-5A7B-4EC0-9428-EDF0617B7656}" srcOrd="0" destOrd="0" parTransId="{F626C8E5-214B-4CD6-AE92-BD4D1C1F9B26}" sibTransId="{84BBDB3D-336F-4269-A52B-E0FA640560BA}"/>
    <dgm:cxn modelId="{E55F2EF6-FE6C-4AF4-87A1-5FBBA0965B78}" srcId="{D4AC3A33-8E88-41E8-A666-EF6FF2988666}" destId="{3B3F6F1F-B99A-4E25-B9FF-264F75A09BA2}" srcOrd="2" destOrd="0" parTransId="{E1C4AB23-C763-4AF9-9F52-42E52FA2E65C}" sibTransId="{E84E3EF5-FC92-4959-9445-35D2F40C7EE6}"/>
    <dgm:cxn modelId="{B0E194AA-FB75-42D1-A5D4-012530B9CAB1}" type="presOf" srcId="{48DD188E-E926-4869-89F2-D476FCDAA392}" destId="{16184F6D-1AB4-442D-B6A8-B135903475F5}" srcOrd="0" destOrd="0" presId="urn:microsoft.com/office/officeart/2008/layout/SquareAccentList"/>
    <dgm:cxn modelId="{5DF8A82B-BB25-47B0-9DF0-093302A16DBE}" srcId="{48DD188E-E926-4869-89F2-D476FCDAA392}" destId="{EB7A6844-91EB-48A0-A6C8-FD624A376AD6}" srcOrd="1" destOrd="0" parTransId="{17245305-F9B2-4AA3-BDC3-B56AEA263B37}" sibTransId="{567CB978-BDED-4560-BCC9-34C8E9652B5D}"/>
    <dgm:cxn modelId="{A99A7F75-992D-4AE7-8644-69BE69BA1FF4}" type="presOf" srcId="{C3E3FC8F-5A7B-4EC0-9428-EDF0617B7656}" destId="{1B447DC6-DA3C-472E-9D43-E096F0F459F2}" srcOrd="0" destOrd="0" presId="urn:microsoft.com/office/officeart/2008/layout/SquareAccentList"/>
    <dgm:cxn modelId="{3CD3BD45-A043-4BE7-A1CB-1B299BA7324F}" srcId="{D4AC3A33-8E88-41E8-A666-EF6FF2988666}" destId="{00DF93EC-D54B-46DA-BC94-6EEAC9EB57E9}" srcOrd="1" destOrd="0" parTransId="{F12B099E-BF21-48C6-AE1E-D90EEC352F97}" sibTransId="{7BBE15E9-2E17-4B71-AFA4-C818090C5CB2}"/>
    <dgm:cxn modelId="{57795BCC-394F-4B6E-9AA2-A427E8C651A1}" type="presOf" srcId="{EB7A6844-91EB-48A0-A6C8-FD624A376AD6}" destId="{04C71D33-6064-43B4-8D30-4D9F63F96060}" srcOrd="0" destOrd="0" presId="urn:microsoft.com/office/officeart/2008/layout/SquareAccentList"/>
    <dgm:cxn modelId="{7D6FB630-9843-4FEA-B05A-1081D23B0AF1}" type="presParOf" srcId="{8154B354-7393-4F29-A0FD-8BAFF8ADAE30}" destId="{EF466AF4-CD45-459D-A8C6-6F4B3A28E196}" srcOrd="0" destOrd="0" presId="urn:microsoft.com/office/officeart/2008/layout/SquareAccentList"/>
    <dgm:cxn modelId="{D0F9D417-F487-4013-9C5D-91E74453AF99}" type="presParOf" srcId="{EF466AF4-CD45-459D-A8C6-6F4B3A28E196}" destId="{89A8F19E-143D-43BF-8A0C-1D1AD88A09B0}" srcOrd="0" destOrd="0" presId="urn:microsoft.com/office/officeart/2008/layout/SquareAccentList"/>
    <dgm:cxn modelId="{993910A3-259E-4D2B-BE7C-4F35B5D0AD9A}" type="presParOf" srcId="{89A8F19E-143D-43BF-8A0C-1D1AD88A09B0}" destId="{43B537A8-4638-4289-A5E1-CD1E6D73E1D1}" srcOrd="0" destOrd="0" presId="urn:microsoft.com/office/officeart/2008/layout/SquareAccentList"/>
    <dgm:cxn modelId="{5F694FE2-E012-4806-B591-C7EC0934D733}" type="presParOf" srcId="{89A8F19E-143D-43BF-8A0C-1D1AD88A09B0}" destId="{7AF7C2B0-C634-479F-A699-FAF8F073DE20}" srcOrd="1" destOrd="0" presId="urn:microsoft.com/office/officeart/2008/layout/SquareAccentList"/>
    <dgm:cxn modelId="{141DACAC-16DC-4EBC-9557-D1E0974D55CA}" type="presParOf" srcId="{89A8F19E-143D-43BF-8A0C-1D1AD88A09B0}" destId="{8C2EAA64-27A6-41B8-A474-2C1EF2B93C58}" srcOrd="2" destOrd="0" presId="urn:microsoft.com/office/officeart/2008/layout/SquareAccentList"/>
    <dgm:cxn modelId="{AC3B8E95-390A-4226-AC82-F62458EB2095}" type="presParOf" srcId="{EF466AF4-CD45-459D-A8C6-6F4B3A28E196}" destId="{39686F1C-51D2-407F-91E8-E2E9EE09355E}" srcOrd="1" destOrd="0" presId="urn:microsoft.com/office/officeart/2008/layout/SquareAccentList"/>
    <dgm:cxn modelId="{33FF9A30-5700-41BA-8CB1-C8796F3099FD}" type="presParOf" srcId="{39686F1C-51D2-407F-91E8-E2E9EE09355E}" destId="{80BEBFFF-4135-4B5B-AAA8-62FD8B3A6A26}" srcOrd="0" destOrd="0" presId="urn:microsoft.com/office/officeart/2008/layout/SquareAccentList"/>
    <dgm:cxn modelId="{A5026D89-DCAC-4737-A3FE-52AAA93013C7}" type="presParOf" srcId="{80BEBFFF-4135-4B5B-AAA8-62FD8B3A6A26}" destId="{FEC9D3B5-BBDC-4B86-8940-5681C11DE8AA}" srcOrd="0" destOrd="0" presId="urn:microsoft.com/office/officeart/2008/layout/SquareAccentList"/>
    <dgm:cxn modelId="{161F2A77-B21F-490B-BFD6-0AA517EA6C12}" type="presParOf" srcId="{80BEBFFF-4135-4B5B-AAA8-62FD8B3A6A26}" destId="{AE18C6E1-37C9-4DEB-A104-554D4577EA85}" srcOrd="1" destOrd="0" presId="urn:microsoft.com/office/officeart/2008/layout/SquareAccentList"/>
    <dgm:cxn modelId="{C8565928-D722-42D5-8A72-FB0BD7C6723C}" type="presParOf" srcId="{39686F1C-51D2-407F-91E8-E2E9EE09355E}" destId="{26C9C409-EA66-468F-95ED-18071B54AB95}" srcOrd="1" destOrd="0" presId="urn:microsoft.com/office/officeart/2008/layout/SquareAccentList"/>
    <dgm:cxn modelId="{DADC3201-2268-404B-B4AC-B94B7F969F2B}" type="presParOf" srcId="{26C9C409-EA66-468F-95ED-18071B54AB95}" destId="{5F9FBBFF-B52E-4D5C-A884-5754D57336F9}" srcOrd="0" destOrd="0" presId="urn:microsoft.com/office/officeart/2008/layout/SquareAccentList"/>
    <dgm:cxn modelId="{6CF6F4F8-1C7D-4540-A4A6-551C5167AA9D}" type="presParOf" srcId="{26C9C409-EA66-468F-95ED-18071B54AB95}" destId="{93690B70-8A59-49A7-8C55-724594D3DB14}" srcOrd="1" destOrd="0" presId="urn:microsoft.com/office/officeart/2008/layout/SquareAccentList"/>
    <dgm:cxn modelId="{E80ACD73-D0E3-4952-9716-53D7FF9A33B7}" type="presParOf" srcId="{39686F1C-51D2-407F-91E8-E2E9EE09355E}" destId="{971AE5B4-E96F-4AC4-84D0-AA3765F1EC90}" srcOrd="2" destOrd="0" presId="urn:microsoft.com/office/officeart/2008/layout/SquareAccentList"/>
    <dgm:cxn modelId="{98B367D3-53D1-4242-9700-C7C89143D30D}" type="presParOf" srcId="{971AE5B4-E96F-4AC4-84D0-AA3765F1EC90}" destId="{BC9A595B-ECBD-4977-A310-3E3C4517844F}" srcOrd="0" destOrd="0" presId="urn:microsoft.com/office/officeart/2008/layout/SquareAccentList"/>
    <dgm:cxn modelId="{BB6E0654-E349-4356-BD9B-47C5F910B5AB}" type="presParOf" srcId="{971AE5B4-E96F-4AC4-84D0-AA3765F1EC90}" destId="{E9DF174E-F4D6-413B-8863-DAAC9DBE558F}" srcOrd="1" destOrd="0" presId="urn:microsoft.com/office/officeart/2008/layout/SquareAccentList"/>
    <dgm:cxn modelId="{0ADE1C58-A1AD-44FE-9352-FEFF8F6AC3A2}" type="presParOf" srcId="{8154B354-7393-4F29-A0FD-8BAFF8ADAE30}" destId="{4B899889-4E73-4F3E-90F7-95079C5583A8}" srcOrd="1" destOrd="0" presId="urn:microsoft.com/office/officeart/2008/layout/SquareAccentList"/>
    <dgm:cxn modelId="{D185CA31-FED4-45A8-978C-1197075DA002}" type="presParOf" srcId="{4B899889-4E73-4F3E-90F7-95079C5583A8}" destId="{367B4AAB-19EB-4CA4-B33D-1DE3286A7D8E}" srcOrd="0" destOrd="0" presId="urn:microsoft.com/office/officeart/2008/layout/SquareAccentList"/>
    <dgm:cxn modelId="{57A4BF8A-D714-4883-85F6-E2544CBCC001}" type="presParOf" srcId="{367B4AAB-19EB-4CA4-B33D-1DE3286A7D8E}" destId="{CD0C7327-45CB-45C4-A796-010A9F56B59F}" srcOrd="0" destOrd="0" presId="urn:microsoft.com/office/officeart/2008/layout/SquareAccentList"/>
    <dgm:cxn modelId="{AE538EE5-1B39-4ED2-A96A-F89190C93721}" type="presParOf" srcId="{367B4AAB-19EB-4CA4-B33D-1DE3286A7D8E}" destId="{0E672D7C-C46C-4807-A8BF-A83E6AC42D7D}" srcOrd="1" destOrd="0" presId="urn:microsoft.com/office/officeart/2008/layout/SquareAccentList"/>
    <dgm:cxn modelId="{03319245-41BB-4A0A-B755-93AA40BCF0A1}" type="presParOf" srcId="{367B4AAB-19EB-4CA4-B33D-1DE3286A7D8E}" destId="{16184F6D-1AB4-442D-B6A8-B135903475F5}" srcOrd="2" destOrd="0" presId="urn:microsoft.com/office/officeart/2008/layout/SquareAccentList"/>
    <dgm:cxn modelId="{FD6BB715-EE6B-4B62-A2C7-7579AFAB8526}" type="presParOf" srcId="{4B899889-4E73-4F3E-90F7-95079C5583A8}" destId="{CC360D87-CE89-4857-898E-5DF7B4F9A106}" srcOrd="1" destOrd="0" presId="urn:microsoft.com/office/officeart/2008/layout/SquareAccentList"/>
    <dgm:cxn modelId="{73C728B9-A2A2-4DEF-A932-99168D81541A}" type="presParOf" srcId="{CC360D87-CE89-4857-898E-5DF7B4F9A106}" destId="{25D0A7A8-1FF6-4C06-91B1-B9620C09E645}" srcOrd="0" destOrd="0" presId="urn:microsoft.com/office/officeart/2008/layout/SquareAccentList"/>
    <dgm:cxn modelId="{956849D7-D2D1-4016-B919-956A3E1C4D4D}" type="presParOf" srcId="{25D0A7A8-1FF6-4C06-91B1-B9620C09E645}" destId="{B11530E6-F1EC-487D-B8BD-C7CCD658F73D}" srcOrd="0" destOrd="0" presId="urn:microsoft.com/office/officeart/2008/layout/SquareAccentList"/>
    <dgm:cxn modelId="{5864DA73-64F9-4C1B-80AD-80686B498F81}" type="presParOf" srcId="{25D0A7A8-1FF6-4C06-91B1-B9620C09E645}" destId="{1B447DC6-DA3C-472E-9D43-E096F0F459F2}" srcOrd="1" destOrd="0" presId="urn:microsoft.com/office/officeart/2008/layout/SquareAccentList"/>
    <dgm:cxn modelId="{BD09840F-CC7E-4DD9-A0BD-834B8B22F6A8}" type="presParOf" srcId="{CC360D87-CE89-4857-898E-5DF7B4F9A106}" destId="{D621A601-2B82-4CE4-AAA7-D67933CFE747}" srcOrd="1" destOrd="0" presId="urn:microsoft.com/office/officeart/2008/layout/SquareAccentList"/>
    <dgm:cxn modelId="{9BE881F6-FAA2-4CA0-893D-840EB61F6AFA}" type="presParOf" srcId="{D621A601-2B82-4CE4-AAA7-D67933CFE747}" destId="{BF223E95-871D-47BB-A1E0-5481AB9C64DC}" srcOrd="0" destOrd="0" presId="urn:microsoft.com/office/officeart/2008/layout/SquareAccentList"/>
    <dgm:cxn modelId="{E3C709D3-C24E-4BB2-AD84-5C4426A019C6}" type="presParOf" srcId="{D621A601-2B82-4CE4-AAA7-D67933CFE747}" destId="{04C71D33-6064-43B4-8D30-4D9F63F96060}" srcOrd="1" destOrd="0" presId="urn:microsoft.com/office/officeart/2008/layout/SquareAccentList"/>
    <dgm:cxn modelId="{71AB6B55-D1C5-4039-988E-C5B59CCEBB1E}" type="presParOf" srcId="{CC360D87-CE89-4857-898E-5DF7B4F9A106}" destId="{BBAC7BBA-4308-41C5-B2FC-39F44AFC9FBE}" srcOrd="2" destOrd="0" presId="urn:microsoft.com/office/officeart/2008/layout/SquareAccentList"/>
    <dgm:cxn modelId="{BCC55EB0-FD53-4CA1-9875-C8FB97F57F37}" type="presParOf" srcId="{BBAC7BBA-4308-41C5-B2FC-39F44AFC9FBE}" destId="{3347074C-CC22-479A-965F-5BF6B27AE2A3}" srcOrd="0" destOrd="0" presId="urn:microsoft.com/office/officeart/2008/layout/SquareAccentList"/>
    <dgm:cxn modelId="{0609367F-8429-4010-B637-A883F12053AD}" type="presParOf" srcId="{BBAC7BBA-4308-41C5-B2FC-39F44AFC9FBE}" destId="{69E4C3F5-2988-4A69-A23E-BFCEE078C03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911F48-6A8C-4C13-B422-0B60CA02349B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PT"/>
        </a:p>
      </dgm:t>
    </dgm:pt>
    <dgm:pt modelId="{6C0D6E0B-404F-43F1-9D75-347F34FC8270}">
      <dgm:prSet phldrT="[Texto]"/>
      <dgm:spPr/>
      <dgm:t>
        <a:bodyPr/>
        <a:lstStyle/>
        <a:p>
          <a:r>
            <a:rPr lang="fr-FR" b="1" dirty="0" smtClean="0"/>
            <a:t>Ateliers d‘Enrichissement Personnel</a:t>
          </a:r>
          <a:endParaRPr lang="pt-PT" b="1" dirty="0"/>
        </a:p>
      </dgm:t>
    </dgm:pt>
    <dgm:pt modelId="{96E982AF-DFF5-4F72-8D01-121F7B5ACBBA}" type="parTrans" cxnId="{33CB01BA-163F-4E60-A15A-2CB1C43C99C2}">
      <dgm:prSet/>
      <dgm:spPr/>
      <dgm:t>
        <a:bodyPr/>
        <a:lstStyle/>
        <a:p>
          <a:endParaRPr lang="pt-PT"/>
        </a:p>
      </dgm:t>
    </dgm:pt>
    <dgm:pt modelId="{932046B2-0A1F-404F-A8F1-305694E84217}" type="sibTrans" cxnId="{33CB01BA-163F-4E60-A15A-2CB1C43C99C2}">
      <dgm:prSet/>
      <dgm:spPr/>
      <dgm:t>
        <a:bodyPr/>
        <a:lstStyle/>
        <a:p>
          <a:endParaRPr lang="pt-PT"/>
        </a:p>
      </dgm:t>
    </dgm:pt>
    <dgm:pt modelId="{77EB2591-3929-4844-992E-986444A38F1C}">
      <dgm:prSet phldrT="[Texto]"/>
      <dgm:spPr/>
      <dgm:t>
        <a:bodyPr/>
        <a:lstStyle/>
        <a:p>
          <a:r>
            <a:rPr lang="fr-FR" b="1" noProof="0" dirty="0" smtClean="0"/>
            <a:t>Volontariat </a:t>
          </a:r>
          <a:endParaRPr lang="fr-FR" b="1" noProof="0" dirty="0"/>
        </a:p>
      </dgm:t>
    </dgm:pt>
    <dgm:pt modelId="{B72CFB42-EAEA-4AE3-8BE8-2F4F2857A9BC}" type="parTrans" cxnId="{A8C4E592-8DDF-4E40-8060-B05D53C97DF0}">
      <dgm:prSet/>
      <dgm:spPr/>
      <dgm:t>
        <a:bodyPr/>
        <a:lstStyle/>
        <a:p>
          <a:endParaRPr lang="pt-PT"/>
        </a:p>
      </dgm:t>
    </dgm:pt>
    <dgm:pt modelId="{2704E2A0-EAA3-405D-8708-FE0BEBCB8AA4}" type="sibTrans" cxnId="{A8C4E592-8DDF-4E40-8060-B05D53C97DF0}">
      <dgm:prSet/>
      <dgm:spPr/>
      <dgm:t>
        <a:bodyPr/>
        <a:lstStyle/>
        <a:p>
          <a:endParaRPr lang="pt-PT"/>
        </a:p>
      </dgm:t>
    </dgm:pt>
    <dgm:pt modelId="{380FC980-09FB-4608-B4A1-1152CE393D87}">
      <dgm:prSet/>
      <dgm:spPr/>
      <dgm:t>
        <a:bodyPr/>
        <a:lstStyle/>
        <a:p>
          <a:r>
            <a:rPr lang="fr-FR" b="1" dirty="0" smtClean="0"/>
            <a:t>L'activité physique et le sport</a:t>
          </a:r>
          <a:endParaRPr lang="pt-PT" b="1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A1286D1-7099-40F0-913A-BF9DA118ACB7}" type="parTrans" cxnId="{B45F9598-78D0-4A57-BD0F-8400EC09361A}">
      <dgm:prSet/>
      <dgm:spPr/>
      <dgm:t>
        <a:bodyPr/>
        <a:lstStyle/>
        <a:p>
          <a:endParaRPr lang="pt-PT"/>
        </a:p>
      </dgm:t>
    </dgm:pt>
    <dgm:pt modelId="{AD0C7927-E5C4-4D93-9534-71331849AE02}" type="sibTrans" cxnId="{B45F9598-78D0-4A57-BD0F-8400EC09361A}">
      <dgm:prSet/>
      <dgm:spPr/>
      <dgm:t>
        <a:bodyPr/>
        <a:lstStyle/>
        <a:p>
          <a:endParaRPr lang="pt-PT"/>
        </a:p>
      </dgm:t>
    </dgm:pt>
    <dgm:pt modelId="{47210709-8632-488D-BBA6-8B78E1D13428}">
      <dgm:prSet/>
      <dgm:spPr/>
      <dgm:t>
        <a:bodyPr/>
        <a:lstStyle/>
        <a:p>
          <a:r>
            <a:rPr lang="fr-FR" b="1" dirty="0" smtClean="0"/>
            <a:t>Mentorat</a:t>
          </a:r>
        </a:p>
      </dgm:t>
    </dgm:pt>
    <dgm:pt modelId="{AE5C3A0F-B6DA-45AC-AD6A-7BF43550351F}" type="parTrans" cxnId="{854C7992-FC77-4840-A598-E5AE7505E872}">
      <dgm:prSet/>
      <dgm:spPr/>
      <dgm:t>
        <a:bodyPr/>
        <a:lstStyle/>
        <a:p>
          <a:endParaRPr lang="pt-PT"/>
        </a:p>
      </dgm:t>
    </dgm:pt>
    <dgm:pt modelId="{1B175F02-653F-4CBB-B1D6-B123CA069009}" type="sibTrans" cxnId="{854C7992-FC77-4840-A598-E5AE7505E872}">
      <dgm:prSet/>
      <dgm:spPr/>
      <dgm:t>
        <a:bodyPr/>
        <a:lstStyle/>
        <a:p>
          <a:endParaRPr lang="pt-PT"/>
        </a:p>
      </dgm:t>
    </dgm:pt>
    <dgm:pt modelId="{4D82221E-6467-4049-B367-359C759AF52A}">
      <dgm:prSet custT="1"/>
      <dgm:spPr/>
      <dgm:t>
        <a:bodyPr/>
        <a:lstStyle/>
        <a:p>
          <a:r>
            <a:rPr lang="fr-FR" sz="2400" dirty="0" smtClean="0"/>
            <a:t>Contribuer pour une meilleure préparation des étudiants</a:t>
          </a:r>
        </a:p>
      </dgm:t>
    </dgm:pt>
    <dgm:pt modelId="{0805730B-2192-4A8C-B76B-F608E877E83C}" type="parTrans" cxnId="{57263A4C-C229-4455-A16A-14340BFC3E2A}">
      <dgm:prSet/>
      <dgm:spPr/>
      <dgm:t>
        <a:bodyPr/>
        <a:lstStyle/>
        <a:p>
          <a:endParaRPr lang="pt-PT"/>
        </a:p>
      </dgm:t>
    </dgm:pt>
    <dgm:pt modelId="{9321EDD7-530B-4028-AF93-B6B1F8D5AA32}" type="sibTrans" cxnId="{57263A4C-C229-4455-A16A-14340BFC3E2A}">
      <dgm:prSet/>
      <dgm:spPr/>
      <dgm:t>
        <a:bodyPr/>
        <a:lstStyle/>
        <a:p>
          <a:endParaRPr lang="pt-PT"/>
        </a:p>
      </dgm:t>
    </dgm:pt>
    <dgm:pt modelId="{5B17C45F-FDD5-49BD-BADE-91D7F26CC3BC}">
      <dgm:prSet custT="1"/>
      <dgm:spPr/>
      <dgm:t>
        <a:bodyPr/>
        <a:lstStyle/>
        <a:p>
          <a:r>
            <a:rPr lang="fr-FR" sz="2200" dirty="0" smtClean="0"/>
            <a:t>Compétences qui favorisent la réussite scolaire et facilitent l'intégration au marché de travail</a:t>
          </a:r>
        </a:p>
      </dgm:t>
    </dgm:pt>
    <dgm:pt modelId="{7A445483-11FA-4F90-9CE1-0AE251F2DBB5}" type="parTrans" cxnId="{E2078DA6-1ADE-4C2E-87E9-B55090CD6613}">
      <dgm:prSet/>
      <dgm:spPr/>
      <dgm:t>
        <a:bodyPr/>
        <a:lstStyle/>
        <a:p>
          <a:endParaRPr lang="pt-PT"/>
        </a:p>
      </dgm:t>
    </dgm:pt>
    <dgm:pt modelId="{509499BE-BA5F-4FDD-93AE-B1EF4131DCC1}" type="sibTrans" cxnId="{E2078DA6-1ADE-4C2E-87E9-B55090CD6613}">
      <dgm:prSet/>
      <dgm:spPr/>
      <dgm:t>
        <a:bodyPr/>
        <a:lstStyle/>
        <a:p>
          <a:endParaRPr lang="pt-PT"/>
        </a:p>
      </dgm:t>
    </dgm:pt>
    <dgm:pt modelId="{AAB30B59-2AA5-404A-BA6E-0088A65EBD09}">
      <dgm:prSet/>
      <dgm:spPr/>
      <dgm:t>
        <a:bodyPr/>
        <a:lstStyle/>
        <a:p>
          <a:endParaRPr lang="fr-FR" dirty="0" smtClean="0"/>
        </a:p>
      </dgm:t>
    </dgm:pt>
    <dgm:pt modelId="{1BB313F4-5C89-427B-9608-AC79CA4946B5}" type="parTrans" cxnId="{FFEFD845-2380-42BE-9A9A-8100154363C3}">
      <dgm:prSet/>
      <dgm:spPr/>
      <dgm:t>
        <a:bodyPr/>
        <a:lstStyle/>
        <a:p>
          <a:endParaRPr lang="pt-PT"/>
        </a:p>
      </dgm:t>
    </dgm:pt>
    <dgm:pt modelId="{8B74362D-6DC0-4541-B49B-19EBBD34B98B}" type="sibTrans" cxnId="{FFEFD845-2380-42BE-9A9A-8100154363C3}">
      <dgm:prSet/>
      <dgm:spPr/>
      <dgm:t>
        <a:bodyPr/>
        <a:lstStyle/>
        <a:p>
          <a:endParaRPr lang="pt-PT"/>
        </a:p>
      </dgm:t>
    </dgm:pt>
    <dgm:pt modelId="{5B3CFDE2-F4F0-4266-9421-4071BCFF9BDA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PT" dirty="0" smtClean="0"/>
            <a:t> </a:t>
          </a:r>
          <a:endParaRPr lang="pt-PT" dirty="0"/>
        </a:p>
      </dgm:t>
    </dgm:pt>
    <dgm:pt modelId="{E2BA0821-B851-42A3-BF6F-A4EB088EE0C4}" type="sibTrans" cxnId="{4120288C-A938-4339-A289-6D60417B5759}">
      <dgm:prSet/>
      <dgm:spPr/>
      <dgm:t>
        <a:bodyPr/>
        <a:lstStyle/>
        <a:p>
          <a:endParaRPr lang="pt-PT"/>
        </a:p>
      </dgm:t>
    </dgm:pt>
    <dgm:pt modelId="{05A4E9B1-C9AB-42B9-8160-5370A115749E}" type="parTrans" cxnId="{4120288C-A938-4339-A289-6D60417B5759}">
      <dgm:prSet/>
      <dgm:spPr/>
      <dgm:t>
        <a:bodyPr/>
        <a:lstStyle/>
        <a:p>
          <a:endParaRPr lang="pt-PT"/>
        </a:p>
      </dgm:t>
    </dgm:pt>
    <dgm:pt modelId="{D9CBC712-F434-445B-A5E3-41763514BE8C}" type="pres">
      <dgm:prSet presAssocID="{2C911F48-6A8C-4C13-B422-0B60CA0234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DA68887-01BE-4C4F-846B-72DF7AA88413}" type="pres">
      <dgm:prSet presAssocID="{5B3CFDE2-F4F0-4266-9421-4071BCFF9BDA}" presName="node" presStyleLbl="node1" presStyleIdx="0" presStyleCnt="8" custScaleX="100484" custScaleY="9665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72A5664-F9B9-4838-8430-DFBFAB04CB21}" type="pres">
      <dgm:prSet presAssocID="{E2BA0821-B851-42A3-BF6F-A4EB088EE0C4}" presName="sibTrans" presStyleCnt="0"/>
      <dgm:spPr/>
      <dgm:t>
        <a:bodyPr/>
        <a:lstStyle/>
        <a:p>
          <a:endParaRPr lang="pt-PT"/>
        </a:p>
      </dgm:t>
    </dgm:pt>
    <dgm:pt modelId="{84D02A8D-06E0-4844-89F6-1108D4F0B846}" type="pres">
      <dgm:prSet presAssocID="{6C0D6E0B-404F-43F1-9D75-347F34FC827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4A83BF5-491B-48F5-AC0A-44D72EECEE4F}" type="pres">
      <dgm:prSet presAssocID="{932046B2-0A1F-404F-A8F1-305694E84217}" presName="sibTrans" presStyleCnt="0"/>
      <dgm:spPr/>
      <dgm:t>
        <a:bodyPr/>
        <a:lstStyle/>
        <a:p>
          <a:endParaRPr lang="pt-PT"/>
        </a:p>
      </dgm:t>
    </dgm:pt>
    <dgm:pt modelId="{5A940564-8482-46C9-A69B-E2DDC7E6ECDD}" type="pres">
      <dgm:prSet presAssocID="{380FC980-09FB-4608-B4A1-1152CE393D8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065491-A6EB-4254-9E87-804F72F743D5}" type="pres">
      <dgm:prSet presAssocID="{AD0C7927-E5C4-4D93-9534-71331849AE02}" presName="sibTrans" presStyleCnt="0"/>
      <dgm:spPr/>
      <dgm:t>
        <a:bodyPr/>
        <a:lstStyle/>
        <a:p>
          <a:endParaRPr lang="pt-PT"/>
        </a:p>
      </dgm:t>
    </dgm:pt>
    <dgm:pt modelId="{32EC4B42-FB1B-4DFB-A9C9-1B9F01A11714}" type="pres">
      <dgm:prSet presAssocID="{77EB2591-3929-4844-992E-986444A38F1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E8051A-5CC8-4629-88BE-D92C6D8E655B}" type="pres">
      <dgm:prSet presAssocID="{2704E2A0-EAA3-405D-8708-FE0BEBCB8AA4}" presName="sibTrans" presStyleCnt="0"/>
      <dgm:spPr/>
      <dgm:t>
        <a:bodyPr/>
        <a:lstStyle/>
        <a:p>
          <a:endParaRPr lang="pt-PT"/>
        </a:p>
      </dgm:t>
    </dgm:pt>
    <dgm:pt modelId="{E947B442-C6F6-4C3B-862A-17B3F95B668F}" type="pres">
      <dgm:prSet presAssocID="{47210709-8632-488D-BBA6-8B78E1D1342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E3A3618-5788-4FC8-AC5F-FC648F629A60}" type="pres">
      <dgm:prSet presAssocID="{1B175F02-653F-4CBB-B1D6-B123CA069009}" presName="sibTrans" presStyleCnt="0"/>
      <dgm:spPr/>
      <dgm:t>
        <a:bodyPr/>
        <a:lstStyle/>
        <a:p>
          <a:endParaRPr lang="pt-PT"/>
        </a:p>
      </dgm:t>
    </dgm:pt>
    <dgm:pt modelId="{527BBA1A-32E6-46A8-A8FD-5B943044062A}" type="pres">
      <dgm:prSet presAssocID="{4D82221E-6467-4049-B367-359C759AF52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ADC7AFD-7690-4C15-96EC-8A6541F517FC}" type="pres">
      <dgm:prSet presAssocID="{9321EDD7-530B-4028-AF93-B6B1F8D5AA32}" presName="sibTrans" presStyleCnt="0"/>
      <dgm:spPr/>
      <dgm:t>
        <a:bodyPr/>
        <a:lstStyle/>
        <a:p>
          <a:endParaRPr lang="pt-PT"/>
        </a:p>
      </dgm:t>
    </dgm:pt>
    <dgm:pt modelId="{54FA3E4E-3604-4097-88BB-60571DA3E7C7}" type="pres">
      <dgm:prSet presAssocID="{5B17C45F-FDD5-49BD-BADE-91D7F26CC3B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8F61822-89B4-4732-9BF3-4EE00DE31003}" type="pres">
      <dgm:prSet presAssocID="{509499BE-BA5F-4FDD-93AE-B1EF4131DCC1}" presName="sibTrans" presStyleCnt="0"/>
      <dgm:spPr/>
      <dgm:t>
        <a:bodyPr/>
        <a:lstStyle/>
        <a:p>
          <a:endParaRPr lang="pt-PT"/>
        </a:p>
      </dgm:t>
    </dgm:pt>
    <dgm:pt modelId="{830B2D2B-6932-42F8-A85C-3C1649A29543}" type="pres">
      <dgm:prSet presAssocID="{AAB30B59-2AA5-404A-BA6E-0088A65EBD0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7263A4C-C229-4455-A16A-14340BFC3E2A}" srcId="{2C911F48-6A8C-4C13-B422-0B60CA02349B}" destId="{4D82221E-6467-4049-B367-359C759AF52A}" srcOrd="5" destOrd="0" parTransId="{0805730B-2192-4A8C-B76B-F608E877E83C}" sibTransId="{9321EDD7-530B-4028-AF93-B6B1F8D5AA32}"/>
    <dgm:cxn modelId="{33CB01BA-163F-4E60-A15A-2CB1C43C99C2}" srcId="{2C911F48-6A8C-4C13-B422-0B60CA02349B}" destId="{6C0D6E0B-404F-43F1-9D75-347F34FC8270}" srcOrd="1" destOrd="0" parTransId="{96E982AF-DFF5-4F72-8D01-121F7B5ACBBA}" sibTransId="{932046B2-0A1F-404F-A8F1-305694E84217}"/>
    <dgm:cxn modelId="{3905C6A6-BA45-4505-9465-F037BA6DDA9B}" type="presOf" srcId="{AAB30B59-2AA5-404A-BA6E-0088A65EBD09}" destId="{830B2D2B-6932-42F8-A85C-3C1649A29543}" srcOrd="0" destOrd="0" presId="urn:microsoft.com/office/officeart/2005/8/layout/default"/>
    <dgm:cxn modelId="{15F9B1F5-2B89-4269-A308-FB537F768B60}" type="presOf" srcId="{47210709-8632-488D-BBA6-8B78E1D13428}" destId="{E947B442-C6F6-4C3B-862A-17B3F95B668F}" srcOrd="0" destOrd="0" presId="urn:microsoft.com/office/officeart/2005/8/layout/default"/>
    <dgm:cxn modelId="{E2078DA6-1ADE-4C2E-87E9-B55090CD6613}" srcId="{2C911F48-6A8C-4C13-B422-0B60CA02349B}" destId="{5B17C45F-FDD5-49BD-BADE-91D7F26CC3BC}" srcOrd="6" destOrd="0" parTransId="{7A445483-11FA-4F90-9CE1-0AE251F2DBB5}" sibTransId="{509499BE-BA5F-4FDD-93AE-B1EF4131DCC1}"/>
    <dgm:cxn modelId="{FFEFD845-2380-42BE-9A9A-8100154363C3}" srcId="{2C911F48-6A8C-4C13-B422-0B60CA02349B}" destId="{AAB30B59-2AA5-404A-BA6E-0088A65EBD09}" srcOrd="7" destOrd="0" parTransId="{1BB313F4-5C89-427B-9608-AC79CA4946B5}" sibTransId="{8B74362D-6DC0-4541-B49B-19EBBD34B98B}"/>
    <dgm:cxn modelId="{F23A91D8-00B2-4461-97A1-E52DB509CAA6}" type="presOf" srcId="{4D82221E-6467-4049-B367-359C759AF52A}" destId="{527BBA1A-32E6-46A8-A8FD-5B943044062A}" srcOrd="0" destOrd="0" presId="urn:microsoft.com/office/officeart/2005/8/layout/default"/>
    <dgm:cxn modelId="{7C1B079F-EFDB-427B-BA8D-3D0BB6ADF949}" type="presOf" srcId="{5B17C45F-FDD5-49BD-BADE-91D7F26CC3BC}" destId="{54FA3E4E-3604-4097-88BB-60571DA3E7C7}" srcOrd="0" destOrd="0" presId="urn:microsoft.com/office/officeart/2005/8/layout/default"/>
    <dgm:cxn modelId="{27E4149D-3512-4AA7-B5F2-17BA355078A2}" type="presOf" srcId="{2C911F48-6A8C-4C13-B422-0B60CA02349B}" destId="{D9CBC712-F434-445B-A5E3-41763514BE8C}" srcOrd="0" destOrd="0" presId="urn:microsoft.com/office/officeart/2005/8/layout/default"/>
    <dgm:cxn modelId="{8F4766B1-98B2-4AEE-94F3-A5ABF0AD8B13}" type="presOf" srcId="{5B3CFDE2-F4F0-4266-9421-4071BCFF9BDA}" destId="{CDA68887-01BE-4C4F-846B-72DF7AA88413}" srcOrd="0" destOrd="0" presId="urn:microsoft.com/office/officeart/2005/8/layout/default"/>
    <dgm:cxn modelId="{A8C4E592-8DDF-4E40-8060-B05D53C97DF0}" srcId="{2C911F48-6A8C-4C13-B422-0B60CA02349B}" destId="{77EB2591-3929-4844-992E-986444A38F1C}" srcOrd="3" destOrd="0" parTransId="{B72CFB42-EAEA-4AE3-8BE8-2F4F2857A9BC}" sibTransId="{2704E2A0-EAA3-405D-8708-FE0BEBCB8AA4}"/>
    <dgm:cxn modelId="{8A302098-2A43-4011-BEE1-52DC1B00CBC5}" type="presOf" srcId="{380FC980-09FB-4608-B4A1-1152CE393D87}" destId="{5A940564-8482-46C9-A69B-E2DDC7E6ECDD}" srcOrd="0" destOrd="0" presId="urn:microsoft.com/office/officeart/2005/8/layout/default"/>
    <dgm:cxn modelId="{4120288C-A938-4339-A289-6D60417B5759}" srcId="{2C911F48-6A8C-4C13-B422-0B60CA02349B}" destId="{5B3CFDE2-F4F0-4266-9421-4071BCFF9BDA}" srcOrd="0" destOrd="0" parTransId="{05A4E9B1-C9AB-42B9-8160-5370A115749E}" sibTransId="{E2BA0821-B851-42A3-BF6F-A4EB088EE0C4}"/>
    <dgm:cxn modelId="{A12D8FC8-8C27-4F91-BBC7-79FE82B61882}" type="presOf" srcId="{6C0D6E0B-404F-43F1-9D75-347F34FC8270}" destId="{84D02A8D-06E0-4844-89F6-1108D4F0B846}" srcOrd="0" destOrd="0" presId="urn:microsoft.com/office/officeart/2005/8/layout/default"/>
    <dgm:cxn modelId="{545489DC-C239-4757-948E-0C671CFCC914}" type="presOf" srcId="{77EB2591-3929-4844-992E-986444A38F1C}" destId="{32EC4B42-FB1B-4DFB-A9C9-1B9F01A11714}" srcOrd="0" destOrd="0" presId="urn:microsoft.com/office/officeart/2005/8/layout/default"/>
    <dgm:cxn modelId="{B45F9598-78D0-4A57-BD0F-8400EC09361A}" srcId="{2C911F48-6A8C-4C13-B422-0B60CA02349B}" destId="{380FC980-09FB-4608-B4A1-1152CE393D87}" srcOrd="2" destOrd="0" parTransId="{0A1286D1-7099-40F0-913A-BF9DA118ACB7}" sibTransId="{AD0C7927-E5C4-4D93-9534-71331849AE02}"/>
    <dgm:cxn modelId="{854C7992-FC77-4840-A598-E5AE7505E872}" srcId="{2C911F48-6A8C-4C13-B422-0B60CA02349B}" destId="{47210709-8632-488D-BBA6-8B78E1D13428}" srcOrd="4" destOrd="0" parTransId="{AE5C3A0F-B6DA-45AC-AD6A-7BF43550351F}" sibTransId="{1B175F02-653F-4CBB-B1D6-B123CA069009}"/>
    <dgm:cxn modelId="{64E86BFE-CFD8-445A-8A31-40E2C3B8BA1D}" type="presParOf" srcId="{D9CBC712-F434-445B-A5E3-41763514BE8C}" destId="{CDA68887-01BE-4C4F-846B-72DF7AA88413}" srcOrd="0" destOrd="0" presId="urn:microsoft.com/office/officeart/2005/8/layout/default"/>
    <dgm:cxn modelId="{518C8B11-26D6-4035-91E5-CD468D51CF87}" type="presParOf" srcId="{D9CBC712-F434-445B-A5E3-41763514BE8C}" destId="{A72A5664-F9B9-4838-8430-DFBFAB04CB21}" srcOrd="1" destOrd="0" presId="urn:microsoft.com/office/officeart/2005/8/layout/default"/>
    <dgm:cxn modelId="{369F570D-F48D-4FEE-8A6D-DF8AC3E2F412}" type="presParOf" srcId="{D9CBC712-F434-445B-A5E3-41763514BE8C}" destId="{84D02A8D-06E0-4844-89F6-1108D4F0B846}" srcOrd="2" destOrd="0" presId="urn:microsoft.com/office/officeart/2005/8/layout/default"/>
    <dgm:cxn modelId="{F50DCBAB-7E47-46AD-8B88-DF0715C91EF5}" type="presParOf" srcId="{D9CBC712-F434-445B-A5E3-41763514BE8C}" destId="{24A83BF5-491B-48F5-AC0A-44D72EECEE4F}" srcOrd="3" destOrd="0" presId="urn:microsoft.com/office/officeart/2005/8/layout/default"/>
    <dgm:cxn modelId="{A7B21BAC-707A-45D8-AA31-257FE6F573F9}" type="presParOf" srcId="{D9CBC712-F434-445B-A5E3-41763514BE8C}" destId="{5A940564-8482-46C9-A69B-E2DDC7E6ECDD}" srcOrd="4" destOrd="0" presId="urn:microsoft.com/office/officeart/2005/8/layout/default"/>
    <dgm:cxn modelId="{428A2644-0A97-4CFA-ABF8-79C8A82BE197}" type="presParOf" srcId="{D9CBC712-F434-445B-A5E3-41763514BE8C}" destId="{D0065491-A6EB-4254-9E87-804F72F743D5}" srcOrd="5" destOrd="0" presId="urn:microsoft.com/office/officeart/2005/8/layout/default"/>
    <dgm:cxn modelId="{8C26BA3A-C804-4BF9-88C9-D7D6257BC43E}" type="presParOf" srcId="{D9CBC712-F434-445B-A5E3-41763514BE8C}" destId="{32EC4B42-FB1B-4DFB-A9C9-1B9F01A11714}" srcOrd="6" destOrd="0" presId="urn:microsoft.com/office/officeart/2005/8/layout/default"/>
    <dgm:cxn modelId="{95E4479B-6608-4B2B-A5A1-963BFCC460BD}" type="presParOf" srcId="{D9CBC712-F434-445B-A5E3-41763514BE8C}" destId="{0DE8051A-5CC8-4629-88BE-D92C6D8E655B}" srcOrd="7" destOrd="0" presId="urn:microsoft.com/office/officeart/2005/8/layout/default"/>
    <dgm:cxn modelId="{7F1712EC-DC7A-4C8E-8627-F37AF165B0F0}" type="presParOf" srcId="{D9CBC712-F434-445B-A5E3-41763514BE8C}" destId="{E947B442-C6F6-4C3B-862A-17B3F95B668F}" srcOrd="8" destOrd="0" presId="urn:microsoft.com/office/officeart/2005/8/layout/default"/>
    <dgm:cxn modelId="{5ABD7EB7-01FC-45B0-A81F-8C477CC41238}" type="presParOf" srcId="{D9CBC712-F434-445B-A5E3-41763514BE8C}" destId="{9E3A3618-5788-4FC8-AC5F-FC648F629A60}" srcOrd="9" destOrd="0" presId="urn:microsoft.com/office/officeart/2005/8/layout/default"/>
    <dgm:cxn modelId="{4054CEB1-EA6E-480F-BD58-716995FCE8D8}" type="presParOf" srcId="{D9CBC712-F434-445B-A5E3-41763514BE8C}" destId="{527BBA1A-32E6-46A8-A8FD-5B943044062A}" srcOrd="10" destOrd="0" presId="urn:microsoft.com/office/officeart/2005/8/layout/default"/>
    <dgm:cxn modelId="{C5011D22-B6F8-44FA-80D9-DCB549ED0634}" type="presParOf" srcId="{D9CBC712-F434-445B-A5E3-41763514BE8C}" destId="{1ADC7AFD-7690-4C15-96EC-8A6541F517FC}" srcOrd="11" destOrd="0" presId="urn:microsoft.com/office/officeart/2005/8/layout/default"/>
    <dgm:cxn modelId="{5AF1F5F8-7056-41D3-A95A-6D86628C4CCA}" type="presParOf" srcId="{D9CBC712-F434-445B-A5E3-41763514BE8C}" destId="{54FA3E4E-3604-4097-88BB-60571DA3E7C7}" srcOrd="12" destOrd="0" presId="urn:microsoft.com/office/officeart/2005/8/layout/default"/>
    <dgm:cxn modelId="{EE580621-907E-472C-A5AB-4F88F0AF6EAB}" type="presParOf" srcId="{D9CBC712-F434-445B-A5E3-41763514BE8C}" destId="{A8F61822-89B4-4732-9BF3-4EE00DE31003}" srcOrd="13" destOrd="0" presId="urn:microsoft.com/office/officeart/2005/8/layout/default"/>
    <dgm:cxn modelId="{73625D7C-0F40-4B7D-8B4B-0E987CBAE8C8}" type="presParOf" srcId="{D9CBC712-F434-445B-A5E3-41763514BE8C}" destId="{830B2D2B-6932-42F8-A85C-3C1649A2954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7E9A83-82B4-4876-B437-24B40BFE896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6E452B4-067E-42F7-AF6C-98C1ABE80255}">
      <dgm:prSet phldrT="[Texto]" custT="1"/>
      <dgm:spPr/>
      <dgm:t>
        <a:bodyPr/>
        <a:lstStyle/>
        <a:p>
          <a:r>
            <a:rPr lang="pt-PT" sz="2000" b="1" dirty="0" err="1" smtClean="0">
              <a:solidFill>
                <a:srgbClr val="002060"/>
              </a:solidFill>
            </a:rPr>
            <a:t>Formation</a:t>
          </a:r>
          <a:r>
            <a:rPr lang="pt-PT" sz="2000" b="1" dirty="0" smtClean="0">
              <a:solidFill>
                <a:srgbClr val="002060"/>
              </a:solidFill>
            </a:rPr>
            <a:t> </a:t>
          </a:r>
          <a:r>
            <a:rPr lang="pt-PT" sz="2000" b="1" dirty="0" err="1" smtClean="0">
              <a:solidFill>
                <a:srgbClr val="002060"/>
              </a:solidFill>
            </a:rPr>
            <a:t>creditée</a:t>
          </a:r>
          <a:r>
            <a:rPr lang="pt-PT" sz="2000" b="1" dirty="0" smtClean="0">
              <a:solidFill>
                <a:srgbClr val="002060"/>
              </a:solidFill>
            </a:rPr>
            <a:t> </a:t>
          </a:r>
          <a:r>
            <a:rPr lang="pt-PT" sz="2000" b="1" dirty="0" err="1" smtClean="0">
              <a:solidFill>
                <a:srgbClr val="002060"/>
              </a:solidFill>
            </a:rPr>
            <a:t>et</a:t>
          </a:r>
          <a:r>
            <a:rPr lang="pt-PT" sz="2000" b="1" dirty="0" smtClean="0">
              <a:solidFill>
                <a:srgbClr val="002060"/>
              </a:solidFill>
            </a:rPr>
            <a:t> </a:t>
          </a:r>
          <a:r>
            <a:rPr lang="pt-PT" sz="2000" b="1" dirty="0" err="1" smtClean="0">
              <a:solidFill>
                <a:srgbClr val="002060"/>
              </a:solidFill>
            </a:rPr>
            <a:t>programme</a:t>
          </a:r>
          <a:r>
            <a:rPr lang="pt-PT" sz="2000" b="1" dirty="0" smtClean="0">
              <a:solidFill>
                <a:srgbClr val="002060"/>
              </a:solidFill>
            </a:rPr>
            <a:t> de </a:t>
          </a:r>
          <a:r>
            <a:rPr lang="pt-PT" sz="2000" b="1" dirty="0" err="1" smtClean="0">
              <a:solidFill>
                <a:srgbClr val="002060"/>
              </a:solidFill>
            </a:rPr>
            <a:t>volontariat</a:t>
          </a:r>
          <a:endParaRPr lang="pt-PT" sz="2000" b="1" dirty="0" smtClean="0">
            <a:solidFill>
              <a:srgbClr val="002060"/>
            </a:solidFill>
          </a:endParaRPr>
        </a:p>
        <a:p>
          <a:r>
            <a:rPr lang="pt-PT" sz="2000" dirty="0" smtClean="0">
              <a:solidFill>
                <a:srgbClr val="002060"/>
              </a:solidFill>
            </a:rPr>
            <a:t>(</a:t>
          </a:r>
          <a:r>
            <a:rPr lang="pt-PT" sz="2000" dirty="0" err="1" smtClean="0">
              <a:solidFill>
                <a:srgbClr val="002060"/>
              </a:solidFill>
            </a:rPr>
            <a:t>U.Porto,PT</a:t>
          </a:r>
          <a:r>
            <a:rPr lang="pt-PT" sz="2000" dirty="0" smtClean="0">
              <a:solidFill>
                <a:srgbClr val="002060"/>
              </a:solidFill>
            </a:rPr>
            <a:t> )</a:t>
          </a:r>
          <a:endParaRPr lang="pt-PT" sz="2000" dirty="0">
            <a:solidFill>
              <a:srgbClr val="002060"/>
            </a:solidFill>
          </a:endParaRPr>
        </a:p>
      </dgm:t>
    </dgm:pt>
    <dgm:pt modelId="{5E11CC21-50F6-4C25-B01F-B27B5C7CD916}" type="parTrans" cxnId="{18272D2C-3CE0-4DF6-8EFE-7EAEA84D7C66}">
      <dgm:prSet/>
      <dgm:spPr/>
      <dgm:t>
        <a:bodyPr/>
        <a:lstStyle/>
        <a:p>
          <a:endParaRPr lang="pt-PT" sz="2000"/>
        </a:p>
      </dgm:t>
    </dgm:pt>
    <dgm:pt modelId="{479E3451-9085-4A69-B2DC-2A0434FE7D40}" type="sibTrans" cxnId="{18272D2C-3CE0-4DF6-8EFE-7EAEA84D7C66}">
      <dgm:prSet/>
      <dgm:spPr/>
      <dgm:t>
        <a:bodyPr/>
        <a:lstStyle/>
        <a:p>
          <a:endParaRPr lang="pt-PT" sz="2000"/>
        </a:p>
      </dgm:t>
    </dgm:pt>
    <dgm:pt modelId="{8AF19DFF-4E3B-4D9F-9037-5D1AA4575A03}">
      <dgm:prSet phldrT="[Texto]" custT="1"/>
      <dgm:spPr/>
      <dgm:t>
        <a:bodyPr/>
        <a:lstStyle/>
        <a:p>
          <a:r>
            <a:rPr lang="pt-PT" sz="2000" b="1" dirty="0" err="1" smtClean="0">
              <a:solidFill>
                <a:srgbClr val="002060"/>
              </a:solidFill>
            </a:rPr>
            <a:t>Plan</a:t>
          </a:r>
          <a:r>
            <a:rPr lang="pt-PT" sz="2000" b="1" dirty="0" smtClean="0">
              <a:solidFill>
                <a:srgbClr val="002060"/>
              </a:solidFill>
            </a:rPr>
            <a:t> de </a:t>
          </a:r>
          <a:r>
            <a:rPr lang="pt-PT" sz="2000" b="1" i="1" dirty="0" smtClean="0">
              <a:solidFill>
                <a:srgbClr val="002060"/>
              </a:solidFill>
            </a:rPr>
            <a:t>soft </a:t>
          </a:r>
          <a:r>
            <a:rPr lang="pt-PT" sz="2000" b="1" i="1" dirty="0" err="1" smtClean="0">
              <a:solidFill>
                <a:srgbClr val="002060"/>
              </a:solidFill>
            </a:rPr>
            <a:t>skills</a:t>
          </a:r>
          <a:r>
            <a:rPr lang="pt-PT" sz="2000" b="1" i="1" dirty="0" smtClean="0">
              <a:solidFill>
                <a:srgbClr val="002060"/>
              </a:solidFill>
            </a:rPr>
            <a:t>: A</a:t>
          </a:r>
          <a:r>
            <a:rPr lang="pt-PT" sz="2000" i="1" dirty="0" smtClean="0">
              <a:solidFill>
                <a:srgbClr val="002060"/>
              </a:solidFill>
            </a:rPr>
            <a:t>teliers </a:t>
          </a:r>
          <a:r>
            <a:rPr lang="pt-PT" sz="2000" i="1" dirty="0" err="1" smtClean="0">
              <a:solidFill>
                <a:srgbClr val="002060"/>
              </a:solidFill>
            </a:rPr>
            <a:t>et</a:t>
          </a:r>
          <a:r>
            <a:rPr lang="pt-PT" sz="2000" i="1" dirty="0" smtClean="0">
              <a:solidFill>
                <a:srgbClr val="002060"/>
              </a:solidFill>
            </a:rPr>
            <a:t> </a:t>
          </a:r>
          <a:r>
            <a:rPr lang="pt-PT" sz="2000" i="1" dirty="0" err="1" smtClean="0">
              <a:solidFill>
                <a:srgbClr val="002060"/>
              </a:solidFill>
            </a:rPr>
            <a:t>Vonlontariat</a:t>
          </a:r>
          <a:endParaRPr lang="pt-PT" sz="2000" i="1" dirty="0" smtClean="0">
            <a:solidFill>
              <a:srgbClr val="002060"/>
            </a:solidFill>
          </a:endParaRPr>
        </a:p>
        <a:p>
          <a:r>
            <a:rPr lang="pt-PT" sz="2000" i="1" dirty="0" smtClean="0">
              <a:solidFill>
                <a:srgbClr val="002060"/>
              </a:solidFill>
            </a:rPr>
            <a:t>(</a:t>
          </a:r>
          <a:r>
            <a:rPr lang="pt-PT" sz="2000" i="0" dirty="0" smtClean="0">
              <a:solidFill>
                <a:srgbClr val="002060"/>
              </a:solidFill>
            </a:rPr>
            <a:t>UTAD, PT)</a:t>
          </a:r>
          <a:endParaRPr lang="pt-PT" sz="2000" i="0" dirty="0">
            <a:solidFill>
              <a:srgbClr val="002060"/>
            </a:solidFill>
          </a:endParaRPr>
        </a:p>
      </dgm:t>
    </dgm:pt>
    <dgm:pt modelId="{A91EB8CF-FFAC-460A-950E-3F4EC8ACA6BB}" type="parTrans" cxnId="{BC65FE98-6C24-414E-98B8-61E025E7DB62}">
      <dgm:prSet/>
      <dgm:spPr/>
      <dgm:t>
        <a:bodyPr/>
        <a:lstStyle/>
        <a:p>
          <a:endParaRPr lang="pt-PT" sz="2000"/>
        </a:p>
      </dgm:t>
    </dgm:pt>
    <dgm:pt modelId="{DBD9376D-C3C5-4673-9B1E-5C64EAD1E59B}" type="sibTrans" cxnId="{BC65FE98-6C24-414E-98B8-61E025E7DB62}">
      <dgm:prSet/>
      <dgm:spPr/>
      <dgm:t>
        <a:bodyPr/>
        <a:lstStyle/>
        <a:p>
          <a:endParaRPr lang="pt-PT" sz="2000"/>
        </a:p>
      </dgm:t>
    </dgm:pt>
    <dgm:pt modelId="{98DF31DB-6202-455F-B0D0-A448FBC739CB}">
      <dgm:prSet phldrT="[Texto]" custT="1"/>
      <dgm:spPr/>
      <dgm:t>
        <a:bodyPr/>
        <a:lstStyle/>
        <a:p>
          <a:r>
            <a:rPr lang="pt-PT" sz="2400" b="1" dirty="0" err="1" smtClean="0">
              <a:solidFill>
                <a:srgbClr val="002060"/>
              </a:solidFill>
            </a:rPr>
            <a:t>Academic</a:t>
          </a:r>
          <a:r>
            <a:rPr lang="pt-PT" sz="2400" b="1" dirty="0" smtClean="0">
              <a:solidFill>
                <a:srgbClr val="002060"/>
              </a:solidFill>
            </a:rPr>
            <a:t> </a:t>
          </a:r>
          <a:r>
            <a:rPr lang="pt-PT" sz="2400" b="1" dirty="0" err="1" smtClean="0">
              <a:solidFill>
                <a:srgbClr val="002060"/>
              </a:solidFill>
            </a:rPr>
            <a:t>Skills</a:t>
          </a:r>
          <a:r>
            <a:rPr lang="pt-PT" sz="2400" b="1" dirty="0" smtClean="0">
              <a:solidFill>
                <a:srgbClr val="002060"/>
              </a:solidFill>
            </a:rPr>
            <a:t> </a:t>
          </a:r>
          <a:r>
            <a:rPr lang="pt-PT" sz="2400" b="1" dirty="0" err="1" smtClean="0">
              <a:solidFill>
                <a:srgbClr val="002060"/>
              </a:solidFill>
            </a:rPr>
            <a:t>Coaching</a:t>
          </a:r>
          <a:endParaRPr lang="pt-PT" sz="2400" b="1" dirty="0" smtClean="0">
            <a:solidFill>
              <a:srgbClr val="002060"/>
            </a:solidFill>
          </a:endParaRPr>
        </a:p>
        <a:p>
          <a:r>
            <a:rPr lang="pt-PT" sz="2000" dirty="0" smtClean="0">
              <a:solidFill>
                <a:srgbClr val="002060"/>
              </a:solidFill>
            </a:rPr>
            <a:t>(Stanford </a:t>
          </a:r>
          <a:r>
            <a:rPr lang="pt-PT" sz="2000" dirty="0" err="1" smtClean="0">
              <a:solidFill>
                <a:srgbClr val="002060"/>
              </a:solidFill>
            </a:rPr>
            <a:t>University,EUA</a:t>
          </a:r>
          <a:r>
            <a:rPr lang="pt-PT" sz="2000" dirty="0" smtClean="0">
              <a:solidFill>
                <a:srgbClr val="002060"/>
              </a:solidFill>
            </a:rPr>
            <a:t>)</a:t>
          </a:r>
          <a:endParaRPr lang="pt-PT" sz="2000" dirty="0">
            <a:solidFill>
              <a:srgbClr val="002060"/>
            </a:solidFill>
          </a:endParaRPr>
        </a:p>
      </dgm:t>
    </dgm:pt>
    <dgm:pt modelId="{7B85A144-BD21-437A-810F-8F303F822107}" type="parTrans" cxnId="{9A6213CC-E558-483E-9871-3E69C06244F9}">
      <dgm:prSet/>
      <dgm:spPr/>
      <dgm:t>
        <a:bodyPr/>
        <a:lstStyle/>
        <a:p>
          <a:endParaRPr lang="pt-PT" sz="2000"/>
        </a:p>
      </dgm:t>
    </dgm:pt>
    <dgm:pt modelId="{27E5C135-BAE8-4940-82B0-4D218D2EF792}" type="sibTrans" cxnId="{9A6213CC-E558-483E-9871-3E69C06244F9}">
      <dgm:prSet/>
      <dgm:spPr/>
      <dgm:t>
        <a:bodyPr/>
        <a:lstStyle/>
        <a:p>
          <a:endParaRPr lang="pt-PT" sz="2000"/>
        </a:p>
      </dgm:t>
    </dgm:pt>
    <dgm:pt modelId="{CCAEBE35-42F8-4E9F-BACF-879699A69FA2}">
      <dgm:prSet phldrT="[Texto]" custT="1"/>
      <dgm:spPr/>
      <dgm:t>
        <a:bodyPr/>
        <a:lstStyle/>
        <a:p>
          <a:r>
            <a:rPr lang="pt-PT" sz="2400" b="1" dirty="0" err="1" smtClean="0">
              <a:solidFill>
                <a:srgbClr val="002060"/>
              </a:solidFill>
            </a:rPr>
            <a:t>The</a:t>
          </a:r>
          <a:r>
            <a:rPr lang="pt-PT" sz="2400" b="1" dirty="0" smtClean="0">
              <a:solidFill>
                <a:srgbClr val="002060"/>
              </a:solidFill>
            </a:rPr>
            <a:t> </a:t>
          </a:r>
          <a:r>
            <a:rPr lang="pt-PT" sz="2400" b="1" dirty="0" err="1" smtClean="0">
              <a:solidFill>
                <a:srgbClr val="002060"/>
              </a:solidFill>
            </a:rPr>
            <a:t>Learning</a:t>
          </a:r>
          <a:r>
            <a:rPr lang="pt-PT" sz="2400" b="1" dirty="0" smtClean="0">
              <a:solidFill>
                <a:srgbClr val="002060"/>
              </a:solidFill>
            </a:rPr>
            <a:t> </a:t>
          </a:r>
          <a:r>
            <a:rPr lang="pt-PT" sz="2400" b="1" dirty="0" err="1" smtClean="0">
              <a:solidFill>
                <a:srgbClr val="002060"/>
              </a:solidFill>
            </a:rPr>
            <a:t>Strategies</a:t>
          </a:r>
          <a:r>
            <a:rPr lang="pt-PT" sz="2400" b="1" dirty="0" smtClean="0">
              <a:solidFill>
                <a:srgbClr val="002060"/>
              </a:solidFill>
            </a:rPr>
            <a:t> Center</a:t>
          </a:r>
        </a:p>
        <a:p>
          <a:r>
            <a:rPr lang="pt-PT" sz="2000" dirty="0" smtClean="0">
              <a:solidFill>
                <a:srgbClr val="002060"/>
              </a:solidFill>
            </a:rPr>
            <a:t>(Cornell University, EUA)</a:t>
          </a:r>
          <a:endParaRPr lang="pt-PT" sz="2000" dirty="0">
            <a:solidFill>
              <a:srgbClr val="002060"/>
            </a:solidFill>
          </a:endParaRPr>
        </a:p>
      </dgm:t>
    </dgm:pt>
    <dgm:pt modelId="{61B92865-919A-4A97-94AB-F08C014D058D}" type="parTrans" cxnId="{6F890168-7130-468B-823E-0A46FDA881E1}">
      <dgm:prSet/>
      <dgm:spPr/>
      <dgm:t>
        <a:bodyPr/>
        <a:lstStyle/>
        <a:p>
          <a:endParaRPr lang="pt-PT" sz="2000"/>
        </a:p>
      </dgm:t>
    </dgm:pt>
    <dgm:pt modelId="{BE72B452-9DA4-4D06-A97F-65A7A4915966}" type="sibTrans" cxnId="{6F890168-7130-468B-823E-0A46FDA881E1}">
      <dgm:prSet/>
      <dgm:spPr/>
      <dgm:t>
        <a:bodyPr/>
        <a:lstStyle/>
        <a:p>
          <a:endParaRPr lang="pt-PT" sz="2000"/>
        </a:p>
      </dgm:t>
    </dgm:pt>
    <dgm:pt modelId="{AF1E6BD1-3981-4E85-AEA8-EAC57FC1ECB3}">
      <dgm:prSet phldrT="[Texto]" custT="1"/>
      <dgm:spPr/>
      <dgm:t>
        <a:bodyPr/>
        <a:lstStyle/>
        <a:p>
          <a:r>
            <a:rPr lang="pt-PT" sz="2400" b="1" dirty="0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University </a:t>
          </a:r>
          <a:r>
            <a:rPr lang="pt-PT" sz="2400" b="1" dirty="0" err="1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Learning</a:t>
          </a:r>
          <a:r>
            <a:rPr lang="pt-PT" sz="2400" b="1" dirty="0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pt-PT" sz="2400" b="1" dirty="0" err="1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Store</a:t>
          </a:r>
          <a:endParaRPr lang="pt-PT" sz="2400" b="1" dirty="0" smtClean="0">
            <a:solidFill>
              <a:srgbClr val="002060"/>
            </a:solidFill>
            <a:effectLst/>
            <a:latin typeface="+mn-lt"/>
            <a:ea typeface="+mn-ea"/>
            <a:cs typeface="+mn-cs"/>
          </a:endParaRPr>
        </a:p>
        <a:p>
          <a:r>
            <a:rPr lang="pt-PT" sz="2000" b="1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pt-PT" sz="1800" b="0" dirty="0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(</a:t>
          </a:r>
          <a:r>
            <a:rPr lang="en-US" sz="1800" b="0" dirty="0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Georgia Institute of Technology, Northwestern University, University of Washington, University of California’s </a:t>
          </a:r>
          <a:r>
            <a:rPr lang="en-US" sz="1800" b="0" dirty="0" err="1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Davi</a:t>
          </a:r>
          <a:r>
            <a:rPr lang="en-US" sz="1800" b="0" dirty="0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 et University of Wisconsin Extension)</a:t>
          </a:r>
          <a:endParaRPr lang="pt-PT" sz="1800" b="0" dirty="0">
            <a:solidFill>
              <a:srgbClr val="002060"/>
            </a:solidFill>
            <a:effectLst/>
            <a:latin typeface="+mn-lt"/>
            <a:ea typeface="+mn-ea"/>
            <a:cs typeface="+mn-cs"/>
          </a:endParaRPr>
        </a:p>
      </dgm:t>
    </dgm:pt>
    <dgm:pt modelId="{36DE6306-B071-4ACC-A80E-15EA2B8E673E}" type="parTrans" cxnId="{1F094344-F74B-44D3-B4DD-71400C1719B9}">
      <dgm:prSet/>
      <dgm:spPr/>
      <dgm:t>
        <a:bodyPr/>
        <a:lstStyle/>
        <a:p>
          <a:endParaRPr lang="pt-PT" sz="2000"/>
        </a:p>
      </dgm:t>
    </dgm:pt>
    <dgm:pt modelId="{5A40C06D-67E6-4A3B-AAE4-4382B367DE7B}" type="sibTrans" cxnId="{1F094344-F74B-44D3-B4DD-71400C1719B9}">
      <dgm:prSet/>
      <dgm:spPr/>
      <dgm:t>
        <a:bodyPr/>
        <a:lstStyle/>
        <a:p>
          <a:endParaRPr lang="pt-PT" sz="2000"/>
        </a:p>
      </dgm:t>
    </dgm:pt>
    <dgm:pt modelId="{0A6F5A65-EF6D-48AD-99A7-78325B2DAD1A}" type="pres">
      <dgm:prSet presAssocID="{577E9A83-82B4-4876-B437-24B40BFE896E}" presName="Name0" presStyleCnt="0">
        <dgm:presLayoutVars>
          <dgm:dir/>
          <dgm:resizeHandles val="exact"/>
        </dgm:presLayoutVars>
      </dgm:prSet>
      <dgm:spPr/>
    </dgm:pt>
    <dgm:pt modelId="{BC4EAD5C-24C5-4E15-8713-764125CD97B2}" type="pres">
      <dgm:prSet presAssocID="{36E452B4-067E-42F7-AF6C-98C1ABE80255}" presName="composite" presStyleCnt="0"/>
      <dgm:spPr/>
    </dgm:pt>
    <dgm:pt modelId="{9D3FE282-734A-4C17-9546-E9FF06FE97CA}" type="pres">
      <dgm:prSet presAssocID="{36E452B4-067E-42F7-AF6C-98C1ABE80255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BB232FA-64DE-4150-AA2A-339E1C48EBBF}" type="pres">
      <dgm:prSet presAssocID="{36E452B4-067E-42F7-AF6C-98C1ABE80255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29106B0-62A4-4E1B-A3D7-6E2D9CE833A3}" type="pres">
      <dgm:prSet presAssocID="{479E3451-9085-4A69-B2DC-2A0434FE7D40}" presName="sibTrans" presStyleCnt="0"/>
      <dgm:spPr/>
    </dgm:pt>
    <dgm:pt modelId="{49627E55-1CA9-4AA3-AD90-C61DC0209625}" type="pres">
      <dgm:prSet presAssocID="{8AF19DFF-4E3B-4D9F-9037-5D1AA4575A03}" presName="composite" presStyleCnt="0"/>
      <dgm:spPr/>
    </dgm:pt>
    <dgm:pt modelId="{AADBD5B0-127C-430D-9EE3-52DADE28D1E0}" type="pres">
      <dgm:prSet presAssocID="{8AF19DFF-4E3B-4D9F-9037-5D1AA4575A03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46BEA06-62BB-4BCA-91AB-ED59636324F5}" type="pres">
      <dgm:prSet presAssocID="{8AF19DFF-4E3B-4D9F-9037-5D1AA4575A03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000" r="-82000"/>
          </a:stretch>
        </a:blipFill>
      </dgm:spPr>
    </dgm:pt>
    <dgm:pt modelId="{764A01E0-488C-4648-88BD-1631F0BBB25B}" type="pres">
      <dgm:prSet presAssocID="{DBD9376D-C3C5-4673-9B1E-5C64EAD1E59B}" presName="sibTrans" presStyleCnt="0"/>
      <dgm:spPr/>
    </dgm:pt>
    <dgm:pt modelId="{BA7606B1-AE15-48BE-9263-5353B5C57721}" type="pres">
      <dgm:prSet presAssocID="{98DF31DB-6202-455F-B0D0-A448FBC739CB}" presName="composite" presStyleCnt="0"/>
      <dgm:spPr/>
    </dgm:pt>
    <dgm:pt modelId="{E4AE2AA2-2DDB-419E-A218-A75987C3C6AE}" type="pres">
      <dgm:prSet presAssocID="{98DF31DB-6202-455F-B0D0-A448FBC739CB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9433E6F-89EF-4E63-A951-8170B8750C1A}" type="pres">
      <dgm:prSet presAssocID="{98DF31DB-6202-455F-B0D0-A448FBC739CB}" presName="rect2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8F39B54B-B5F6-4EC9-98F9-A25FD7F60EA3}" type="pres">
      <dgm:prSet presAssocID="{27E5C135-BAE8-4940-82B0-4D218D2EF792}" presName="sibTrans" presStyleCnt="0"/>
      <dgm:spPr/>
    </dgm:pt>
    <dgm:pt modelId="{0A337FE1-AA49-4E32-AC1D-5DFDBEF077D0}" type="pres">
      <dgm:prSet presAssocID="{CCAEBE35-42F8-4E9F-BACF-879699A69FA2}" presName="composite" presStyleCnt="0"/>
      <dgm:spPr/>
    </dgm:pt>
    <dgm:pt modelId="{D8F0E175-95FD-4181-BE7F-EAA756A24593}" type="pres">
      <dgm:prSet presAssocID="{CCAEBE35-42F8-4E9F-BACF-879699A69FA2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82497DC-50E1-4BD4-967B-CE34A2890AC7}" type="pres">
      <dgm:prSet presAssocID="{CCAEBE35-42F8-4E9F-BACF-879699A69FA2}" presName="rect2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385D5EA-D3FB-45BB-9E9C-C141ACF67DD2}" type="pres">
      <dgm:prSet presAssocID="{BE72B452-9DA4-4D06-A97F-65A7A4915966}" presName="sibTrans" presStyleCnt="0"/>
      <dgm:spPr/>
    </dgm:pt>
    <dgm:pt modelId="{F0F3D717-1617-4EEE-A081-2DFB289ED61E}" type="pres">
      <dgm:prSet presAssocID="{AF1E6BD1-3981-4E85-AEA8-EAC57FC1ECB3}" presName="composite" presStyleCnt="0"/>
      <dgm:spPr/>
    </dgm:pt>
    <dgm:pt modelId="{C6B20A3E-BF0D-41F8-9584-5C15E7338A5E}" type="pres">
      <dgm:prSet presAssocID="{AF1E6BD1-3981-4E85-AEA8-EAC57FC1ECB3}" presName="rect1" presStyleLbl="trAlignAcc1" presStyleIdx="4" presStyleCnt="5" custScaleX="124151" custScaleY="126464">
        <dgm:presLayoutVars>
          <dgm:bulletEnabled val="1"/>
        </dgm:presLayoutVars>
      </dgm:prSet>
      <dgm:spPr/>
    </dgm:pt>
    <dgm:pt modelId="{D698A472-AB8D-4807-83DA-05AB514FB2C3}" type="pres">
      <dgm:prSet presAssocID="{AF1E6BD1-3981-4E85-AEA8-EAC57FC1ECB3}" presName="rect2" presStyleLbl="fgImgPlace1" presStyleIdx="4" presStyleCnt="5" custLinFactNeighborX="-74119" custLinFactNeighborY="1325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9000" r="-109000"/>
          </a:stretch>
        </a:blipFill>
      </dgm:spPr>
    </dgm:pt>
  </dgm:ptLst>
  <dgm:cxnLst>
    <dgm:cxn modelId="{026EFDC2-5BB8-4863-9863-85E9D4491829}" type="presOf" srcId="{98DF31DB-6202-455F-B0D0-A448FBC739CB}" destId="{E4AE2AA2-2DDB-419E-A218-A75987C3C6AE}" srcOrd="0" destOrd="0" presId="urn:microsoft.com/office/officeart/2008/layout/PictureStrips"/>
    <dgm:cxn modelId="{6F890168-7130-468B-823E-0A46FDA881E1}" srcId="{577E9A83-82B4-4876-B437-24B40BFE896E}" destId="{CCAEBE35-42F8-4E9F-BACF-879699A69FA2}" srcOrd="3" destOrd="0" parTransId="{61B92865-919A-4A97-94AB-F08C014D058D}" sibTransId="{BE72B452-9DA4-4D06-A97F-65A7A4915966}"/>
    <dgm:cxn modelId="{E944DEF9-A4DF-49B9-B9A1-02150B82959B}" type="presOf" srcId="{AF1E6BD1-3981-4E85-AEA8-EAC57FC1ECB3}" destId="{C6B20A3E-BF0D-41F8-9584-5C15E7338A5E}" srcOrd="0" destOrd="0" presId="urn:microsoft.com/office/officeart/2008/layout/PictureStrips"/>
    <dgm:cxn modelId="{12E57836-C944-4BC3-BE73-BAE8893443B5}" type="presOf" srcId="{CCAEBE35-42F8-4E9F-BACF-879699A69FA2}" destId="{D8F0E175-95FD-4181-BE7F-EAA756A24593}" srcOrd="0" destOrd="0" presId="urn:microsoft.com/office/officeart/2008/layout/PictureStrips"/>
    <dgm:cxn modelId="{E7C82BD3-8B46-4526-9C73-A43ED7022E87}" type="presOf" srcId="{577E9A83-82B4-4876-B437-24B40BFE896E}" destId="{0A6F5A65-EF6D-48AD-99A7-78325B2DAD1A}" srcOrd="0" destOrd="0" presId="urn:microsoft.com/office/officeart/2008/layout/PictureStrips"/>
    <dgm:cxn modelId="{9A6213CC-E558-483E-9871-3E69C06244F9}" srcId="{577E9A83-82B4-4876-B437-24B40BFE896E}" destId="{98DF31DB-6202-455F-B0D0-A448FBC739CB}" srcOrd="2" destOrd="0" parTransId="{7B85A144-BD21-437A-810F-8F303F822107}" sibTransId="{27E5C135-BAE8-4940-82B0-4D218D2EF792}"/>
    <dgm:cxn modelId="{364D7BBC-F452-4C88-9DA0-3746DC830AA6}" type="presOf" srcId="{36E452B4-067E-42F7-AF6C-98C1ABE80255}" destId="{9D3FE282-734A-4C17-9546-E9FF06FE97CA}" srcOrd="0" destOrd="0" presId="urn:microsoft.com/office/officeart/2008/layout/PictureStrips"/>
    <dgm:cxn modelId="{18272D2C-3CE0-4DF6-8EFE-7EAEA84D7C66}" srcId="{577E9A83-82B4-4876-B437-24B40BFE896E}" destId="{36E452B4-067E-42F7-AF6C-98C1ABE80255}" srcOrd="0" destOrd="0" parTransId="{5E11CC21-50F6-4C25-B01F-B27B5C7CD916}" sibTransId="{479E3451-9085-4A69-B2DC-2A0434FE7D40}"/>
    <dgm:cxn modelId="{C115B70F-D6E4-4F02-AF2C-D601186164A2}" type="presOf" srcId="{8AF19DFF-4E3B-4D9F-9037-5D1AA4575A03}" destId="{AADBD5B0-127C-430D-9EE3-52DADE28D1E0}" srcOrd="0" destOrd="0" presId="urn:microsoft.com/office/officeart/2008/layout/PictureStrips"/>
    <dgm:cxn modelId="{BC65FE98-6C24-414E-98B8-61E025E7DB62}" srcId="{577E9A83-82B4-4876-B437-24B40BFE896E}" destId="{8AF19DFF-4E3B-4D9F-9037-5D1AA4575A03}" srcOrd="1" destOrd="0" parTransId="{A91EB8CF-FFAC-460A-950E-3F4EC8ACA6BB}" sibTransId="{DBD9376D-C3C5-4673-9B1E-5C64EAD1E59B}"/>
    <dgm:cxn modelId="{1F094344-F74B-44D3-B4DD-71400C1719B9}" srcId="{577E9A83-82B4-4876-B437-24B40BFE896E}" destId="{AF1E6BD1-3981-4E85-AEA8-EAC57FC1ECB3}" srcOrd="4" destOrd="0" parTransId="{36DE6306-B071-4ACC-A80E-15EA2B8E673E}" sibTransId="{5A40C06D-67E6-4A3B-AAE4-4382B367DE7B}"/>
    <dgm:cxn modelId="{52032F33-2C79-4603-80A4-2699070933A2}" type="presParOf" srcId="{0A6F5A65-EF6D-48AD-99A7-78325B2DAD1A}" destId="{BC4EAD5C-24C5-4E15-8713-764125CD97B2}" srcOrd="0" destOrd="0" presId="urn:microsoft.com/office/officeart/2008/layout/PictureStrips"/>
    <dgm:cxn modelId="{577A684D-680A-4243-8DED-341F7E13C38C}" type="presParOf" srcId="{BC4EAD5C-24C5-4E15-8713-764125CD97B2}" destId="{9D3FE282-734A-4C17-9546-E9FF06FE97CA}" srcOrd="0" destOrd="0" presId="urn:microsoft.com/office/officeart/2008/layout/PictureStrips"/>
    <dgm:cxn modelId="{F83A03B2-1EB0-406F-99DE-9D5F87922C78}" type="presParOf" srcId="{BC4EAD5C-24C5-4E15-8713-764125CD97B2}" destId="{CBB232FA-64DE-4150-AA2A-339E1C48EBBF}" srcOrd="1" destOrd="0" presId="urn:microsoft.com/office/officeart/2008/layout/PictureStrips"/>
    <dgm:cxn modelId="{5A32773A-A5EF-4D3C-B171-9D2C9C87BAEE}" type="presParOf" srcId="{0A6F5A65-EF6D-48AD-99A7-78325B2DAD1A}" destId="{229106B0-62A4-4E1B-A3D7-6E2D9CE833A3}" srcOrd="1" destOrd="0" presId="urn:microsoft.com/office/officeart/2008/layout/PictureStrips"/>
    <dgm:cxn modelId="{B3DD5DDF-052F-4F8C-B8C2-A04515CF0FF8}" type="presParOf" srcId="{0A6F5A65-EF6D-48AD-99A7-78325B2DAD1A}" destId="{49627E55-1CA9-4AA3-AD90-C61DC0209625}" srcOrd="2" destOrd="0" presId="urn:microsoft.com/office/officeart/2008/layout/PictureStrips"/>
    <dgm:cxn modelId="{21FE3373-8403-4FE7-A425-CDBAC648C7A4}" type="presParOf" srcId="{49627E55-1CA9-4AA3-AD90-C61DC0209625}" destId="{AADBD5B0-127C-430D-9EE3-52DADE28D1E0}" srcOrd="0" destOrd="0" presId="urn:microsoft.com/office/officeart/2008/layout/PictureStrips"/>
    <dgm:cxn modelId="{44601168-02D6-444A-8CE2-E6AA63AA0748}" type="presParOf" srcId="{49627E55-1CA9-4AA3-AD90-C61DC0209625}" destId="{646BEA06-62BB-4BCA-91AB-ED59636324F5}" srcOrd="1" destOrd="0" presId="urn:microsoft.com/office/officeart/2008/layout/PictureStrips"/>
    <dgm:cxn modelId="{8496E637-9FB4-40A8-B320-47241B95B42F}" type="presParOf" srcId="{0A6F5A65-EF6D-48AD-99A7-78325B2DAD1A}" destId="{764A01E0-488C-4648-88BD-1631F0BBB25B}" srcOrd="3" destOrd="0" presId="urn:microsoft.com/office/officeart/2008/layout/PictureStrips"/>
    <dgm:cxn modelId="{783A1FEE-599E-4351-97EE-D731DB441A50}" type="presParOf" srcId="{0A6F5A65-EF6D-48AD-99A7-78325B2DAD1A}" destId="{BA7606B1-AE15-48BE-9263-5353B5C57721}" srcOrd="4" destOrd="0" presId="urn:microsoft.com/office/officeart/2008/layout/PictureStrips"/>
    <dgm:cxn modelId="{AB7985B5-6C4E-4419-9582-52CD14965095}" type="presParOf" srcId="{BA7606B1-AE15-48BE-9263-5353B5C57721}" destId="{E4AE2AA2-2DDB-419E-A218-A75987C3C6AE}" srcOrd="0" destOrd="0" presId="urn:microsoft.com/office/officeart/2008/layout/PictureStrips"/>
    <dgm:cxn modelId="{C1EB3159-5204-413B-AFD5-AEBC6D9743DD}" type="presParOf" srcId="{BA7606B1-AE15-48BE-9263-5353B5C57721}" destId="{89433E6F-89EF-4E63-A951-8170B8750C1A}" srcOrd="1" destOrd="0" presId="urn:microsoft.com/office/officeart/2008/layout/PictureStrips"/>
    <dgm:cxn modelId="{BDDECAA9-1366-4080-BA1C-46761195F472}" type="presParOf" srcId="{0A6F5A65-EF6D-48AD-99A7-78325B2DAD1A}" destId="{8F39B54B-B5F6-4EC9-98F9-A25FD7F60EA3}" srcOrd="5" destOrd="0" presId="urn:microsoft.com/office/officeart/2008/layout/PictureStrips"/>
    <dgm:cxn modelId="{03D0AF1C-C853-4264-894F-C841CD242465}" type="presParOf" srcId="{0A6F5A65-EF6D-48AD-99A7-78325B2DAD1A}" destId="{0A337FE1-AA49-4E32-AC1D-5DFDBEF077D0}" srcOrd="6" destOrd="0" presId="urn:microsoft.com/office/officeart/2008/layout/PictureStrips"/>
    <dgm:cxn modelId="{CCF6BD8E-5DA1-4FFE-88AD-C4E14419B84D}" type="presParOf" srcId="{0A337FE1-AA49-4E32-AC1D-5DFDBEF077D0}" destId="{D8F0E175-95FD-4181-BE7F-EAA756A24593}" srcOrd="0" destOrd="0" presId="urn:microsoft.com/office/officeart/2008/layout/PictureStrips"/>
    <dgm:cxn modelId="{4665BFDD-8328-4D33-847C-3100AF8488ED}" type="presParOf" srcId="{0A337FE1-AA49-4E32-AC1D-5DFDBEF077D0}" destId="{782497DC-50E1-4BD4-967B-CE34A2890AC7}" srcOrd="1" destOrd="0" presId="urn:microsoft.com/office/officeart/2008/layout/PictureStrips"/>
    <dgm:cxn modelId="{B0C85988-E8B1-4172-B15E-65530000FEA9}" type="presParOf" srcId="{0A6F5A65-EF6D-48AD-99A7-78325B2DAD1A}" destId="{4385D5EA-D3FB-45BB-9E9C-C141ACF67DD2}" srcOrd="7" destOrd="0" presId="urn:microsoft.com/office/officeart/2008/layout/PictureStrips"/>
    <dgm:cxn modelId="{72C617F4-03F6-4D01-B03A-834C8A0EB2B7}" type="presParOf" srcId="{0A6F5A65-EF6D-48AD-99A7-78325B2DAD1A}" destId="{F0F3D717-1617-4EEE-A081-2DFB289ED61E}" srcOrd="8" destOrd="0" presId="urn:microsoft.com/office/officeart/2008/layout/PictureStrips"/>
    <dgm:cxn modelId="{36C545E4-86A5-4D47-9225-72DD9978769F}" type="presParOf" srcId="{F0F3D717-1617-4EEE-A081-2DFB289ED61E}" destId="{C6B20A3E-BF0D-41F8-9584-5C15E7338A5E}" srcOrd="0" destOrd="0" presId="urn:microsoft.com/office/officeart/2008/layout/PictureStrips"/>
    <dgm:cxn modelId="{F00976B6-1FF2-4AE5-8EBB-AC37536B8937}" type="presParOf" srcId="{F0F3D717-1617-4EEE-A081-2DFB289ED61E}" destId="{D698A472-AB8D-4807-83DA-05AB514FB2C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E22B02-7E84-46D2-8D18-B2B7C328CC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461003B-C0F3-4612-999C-ED942F15BEC9}" type="pres">
      <dgm:prSet presAssocID="{3DE22B02-7E84-46D2-8D18-B2B7C328CC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</dgm:ptLst>
  <dgm:cxnLst>
    <dgm:cxn modelId="{F43C1437-3AA4-4992-B208-08166533AC03}" type="presOf" srcId="{3DE22B02-7E84-46D2-8D18-B2B7C328CCEE}" destId="{8461003B-C0F3-4612-999C-ED942F15BEC9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762CF4-FF3F-4E12-8B75-79F532D391CB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4731FC84-B4B8-4059-A4BC-932A44C79181}">
      <dgm:prSet phldrT="[Texto]" custT="1"/>
      <dgm:spPr/>
      <dgm:t>
        <a:bodyPr/>
        <a:lstStyle/>
        <a:p>
          <a:r>
            <a:rPr lang="pt-PT" sz="2400" dirty="0" smtClean="0">
              <a:solidFill>
                <a:srgbClr val="002060"/>
              </a:solidFill>
            </a:rPr>
            <a:t>1. F</a:t>
          </a:r>
          <a:r>
            <a:rPr lang="fr-FR" sz="2400" dirty="0" err="1" smtClean="0">
              <a:solidFill>
                <a:srgbClr val="002060"/>
              </a:solidFill>
            </a:rPr>
            <a:t>ormation</a:t>
          </a:r>
          <a:r>
            <a:rPr lang="fr-FR" sz="2400" dirty="0" smtClean="0">
              <a:solidFill>
                <a:srgbClr val="002060"/>
              </a:solidFill>
            </a:rPr>
            <a:t> avec objectifs d’apprentissage dans des domaines transversaux,  y compris la variété des connaissances/compétences à U. Porto (enseignants de 2 ou plusieurs Facultés).</a:t>
          </a:r>
          <a:endParaRPr lang="pt-PT" sz="2400" dirty="0">
            <a:solidFill>
              <a:srgbClr val="002060"/>
            </a:solidFill>
          </a:endParaRPr>
        </a:p>
      </dgm:t>
    </dgm:pt>
    <dgm:pt modelId="{DE40C319-E487-4D98-91D3-918EE80E8122}" type="parTrans" cxnId="{C32BC32D-7282-410B-B1BD-3DA2494DF87A}">
      <dgm:prSet/>
      <dgm:spPr/>
      <dgm:t>
        <a:bodyPr/>
        <a:lstStyle/>
        <a:p>
          <a:endParaRPr lang="pt-PT" sz="2000">
            <a:solidFill>
              <a:srgbClr val="002060"/>
            </a:solidFill>
          </a:endParaRPr>
        </a:p>
      </dgm:t>
    </dgm:pt>
    <dgm:pt modelId="{123293B3-FC9F-442F-813D-1BEBCBEB2B2C}" type="sibTrans" cxnId="{C32BC32D-7282-410B-B1BD-3DA2494DF87A}">
      <dgm:prSet/>
      <dgm:spPr/>
      <dgm:t>
        <a:bodyPr/>
        <a:lstStyle/>
        <a:p>
          <a:endParaRPr lang="pt-PT" sz="2000">
            <a:solidFill>
              <a:srgbClr val="002060"/>
            </a:solidFill>
          </a:endParaRPr>
        </a:p>
      </dgm:t>
    </dgm:pt>
    <dgm:pt modelId="{027CE734-E763-4780-A3A8-F38367135E39}">
      <dgm:prSet phldrT="[Texto]" custT="1"/>
      <dgm:spPr/>
      <dgm:t>
        <a:bodyPr/>
        <a:lstStyle/>
        <a:p>
          <a:endParaRPr lang="pt-PT" sz="1800" dirty="0">
            <a:solidFill>
              <a:srgbClr val="002060"/>
            </a:solidFill>
          </a:endParaRPr>
        </a:p>
      </dgm:t>
    </dgm:pt>
    <dgm:pt modelId="{16FDC9E6-5EB0-4E53-8D8F-385D61DAE473}" type="parTrans" cxnId="{CE71AB02-0352-40B5-8681-7EEA38AE1D9A}">
      <dgm:prSet/>
      <dgm:spPr/>
      <dgm:t>
        <a:bodyPr/>
        <a:lstStyle/>
        <a:p>
          <a:endParaRPr lang="pt-PT" sz="2000">
            <a:solidFill>
              <a:srgbClr val="002060"/>
            </a:solidFill>
          </a:endParaRPr>
        </a:p>
      </dgm:t>
    </dgm:pt>
    <dgm:pt modelId="{D5983CA3-9B9C-49B3-BCBC-3C6E7B38F624}" type="sibTrans" cxnId="{CE71AB02-0352-40B5-8681-7EEA38AE1D9A}">
      <dgm:prSet/>
      <dgm:spPr/>
      <dgm:t>
        <a:bodyPr/>
        <a:lstStyle/>
        <a:p>
          <a:endParaRPr lang="pt-PT" sz="2000">
            <a:solidFill>
              <a:srgbClr val="002060"/>
            </a:solidFill>
          </a:endParaRPr>
        </a:p>
      </dgm:t>
    </dgm:pt>
    <dgm:pt modelId="{62D1C81A-312B-46CD-A216-AE27D0C0BD1D}">
      <dgm:prSet phldrT="[Texto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fr-FR" sz="2400" dirty="0" smtClean="0">
              <a:solidFill>
                <a:srgbClr val="002060"/>
              </a:solidFill>
            </a:rPr>
            <a:t>Méthodes pédagogiques et d’évaluation appropriées à une communauté étudiante diversifiée, qui comprenne les étudiants internationaux</a:t>
          </a:r>
          <a:endParaRPr lang="pt-PT" sz="2400" dirty="0">
            <a:solidFill>
              <a:srgbClr val="002060"/>
            </a:solidFill>
          </a:endParaRPr>
        </a:p>
      </dgm:t>
    </dgm:pt>
    <dgm:pt modelId="{28C9D3EB-7F96-4EA0-B538-0162EF95101B}" type="parTrans" cxnId="{784D0103-1D93-4EE3-9845-3AE84DAAA8D5}">
      <dgm:prSet/>
      <dgm:spPr/>
      <dgm:t>
        <a:bodyPr/>
        <a:lstStyle/>
        <a:p>
          <a:endParaRPr lang="pt-PT" sz="2000">
            <a:solidFill>
              <a:srgbClr val="002060"/>
            </a:solidFill>
          </a:endParaRPr>
        </a:p>
      </dgm:t>
    </dgm:pt>
    <dgm:pt modelId="{2794DE8A-F776-4B6C-81D7-07E7011A5913}" type="sibTrans" cxnId="{784D0103-1D93-4EE3-9845-3AE84DAAA8D5}">
      <dgm:prSet/>
      <dgm:spPr/>
      <dgm:t>
        <a:bodyPr/>
        <a:lstStyle/>
        <a:p>
          <a:endParaRPr lang="pt-PT" sz="2000">
            <a:solidFill>
              <a:srgbClr val="002060"/>
            </a:solidFill>
          </a:endParaRPr>
        </a:p>
      </dgm:t>
    </dgm:pt>
    <dgm:pt modelId="{851F96ED-2570-43F6-9745-83E4766A218B}">
      <dgm:prSet phldrT="[Texto]" custT="1"/>
      <dgm:spPr/>
      <dgm:t>
        <a:bodyPr/>
        <a:lstStyle/>
        <a:p>
          <a:r>
            <a:rPr lang="pt-PT" sz="2400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fr-FR" sz="2400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Modèles d’enseignement centré sur l’étudiant, avec des méthodologies d’apprentissage actif</a:t>
          </a:r>
          <a:endParaRPr lang="pt-PT" sz="2400" dirty="0">
            <a:solidFill>
              <a:srgbClr val="002060"/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F345E-F3EF-447B-B0AC-89F29D86BBA7}" type="parTrans" cxnId="{4F20EFA6-7A6A-4A63-96A1-E7A88CEFFCA8}">
      <dgm:prSet/>
      <dgm:spPr/>
      <dgm:t>
        <a:bodyPr/>
        <a:lstStyle/>
        <a:p>
          <a:endParaRPr lang="pt-PT" sz="2000">
            <a:solidFill>
              <a:srgbClr val="002060"/>
            </a:solidFill>
          </a:endParaRPr>
        </a:p>
      </dgm:t>
    </dgm:pt>
    <dgm:pt modelId="{2970B791-DC84-455E-B3D5-A0B37C31F740}" type="sibTrans" cxnId="{4F20EFA6-7A6A-4A63-96A1-E7A88CEFFCA8}">
      <dgm:prSet/>
      <dgm:spPr/>
      <dgm:t>
        <a:bodyPr/>
        <a:lstStyle/>
        <a:p>
          <a:endParaRPr lang="pt-PT" sz="2000">
            <a:solidFill>
              <a:srgbClr val="002060"/>
            </a:solidFill>
          </a:endParaRPr>
        </a:p>
      </dgm:t>
    </dgm:pt>
    <dgm:pt modelId="{C9D10C15-D005-4DBF-95DE-CCA89CD7753F}" type="pres">
      <dgm:prSet presAssocID="{C3762CF4-FF3F-4E12-8B75-79F532D391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2A1A314-6678-4838-8190-4789D5B67E1C}" type="pres">
      <dgm:prSet presAssocID="{4731FC84-B4B8-4059-A4BC-932A44C79181}" presName="comp" presStyleCnt="0"/>
      <dgm:spPr/>
    </dgm:pt>
    <dgm:pt modelId="{6ED1458E-C5FB-4A40-940E-0B2EB43ADD85}" type="pres">
      <dgm:prSet presAssocID="{4731FC84-B4B8-4059-A4BC-932A44C79181}" presName="box" presStyleLbl="node1" presStyleIdx="0" presStyleCnt="3"/>
      <dgm:spPr/>
      <dgm:t>
        <a:bodyPr/>
        <a:lstStyle/>
        <a:p>
          <a:endParaRPr lang="pt-PT"/>
        </a:p>
      </dgm:t>
    </dgm:pt>
    <dgm:pt modelId="{0628EB36-94CB-4D33-8C4B-AFE1BCD09CBA}" type="pres">
      <dgm:prSet presAssocID="{4731FC84-B4B8-4059-A4BC-932A44C79181}" presName="img" presStyleLbl="fgImgPlace1" presStyleIdx="0" presStyleCnt="3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B38A2267-DDE9-4CB8-B10F-9D859F1B0E2A}" type="pres">
      <dgm:prSet presAssocID="{4731FC84-B4B8-4059-A4BC-932A44C7918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3D616D-11F6-4DCE-A5C0-8927A781D071}" type="pres">
      <dgm:prSet presAssocID="{123293B3-FC9F-442F-813D-1BEBCBEB2B2C}" presName="spacer" presStyleCnt="0"/>
      <dgm:spPr/>
    </dgm:pt>
    <dgm:pt modelId="{45FFF28A-3B5A-4835-BAE5-1589E4B58B25}" type="pres">
      <dgm:prSet presAssocID="{62D1C81A-312B-46CD-A216-AE27D0C0BD1D}" presName="comp" presStyleCnt="0"/>
      <dgm:spPr/>
    </dgm:pt>
    <dgm:pt modelId="{49E0DA8E-077B-4FAB-BC64-951C092A0A03}" type="pres">
      <dgm:prSet presAssocID="{62D1C81A-312B-46CD-A216-AE27D0C0BD1D}" presName="box" presStyleLbl="node1" presStyleIdx="1" presStyleCnt="3"/>
      <dgm:spPr/>
      <dgm:t>
        <a:bodyPr/>
        <a:lstStyle/>
        <a:p>
          <a:endParaRPr lang="pt-PT"/>
        </a:p>
      </dgm:t>
    </dgm:pt>
    <dgm:pt modelId="{212BACD2-DA84-4236-B297-4A3E6BA14247}" type="pres">
      <dgm:prSet presAssocID="{62D1C81A-312B-46CD-A216-AE27D0C0BD1D}" presName="img" presStyleLbl="fgImgPlace1" presStyleIdx="1" presStyleCnt="3"/>
      <dgm:spPr>
        <a:blipFill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  <dgm:t>
        <a:bodyPr/>
        <a:lstStyle/>
        <a:p>
          <a:endParaRPr lang="pt-PT"/>
        </a:p>
      </dgm:t>
    </dgm:pt>
    <dgm:pt modelId="{9E4F2414-B4FB-4172-97CD-D48DCFD6F44E}" type="pres">
      <dgm:prSet presAssocID="{62D1C81A-312B-46CD-A216-AE27D0C0BD1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20529A6-21D1-4AD2-B2B8-4B7FE05834AE}" type="pres">
      <dgm:prSet presAssocID="{2794DE8A-F776-4B6C-81D7-07E7011A5913}" presName="spacer" presStyleCnt="0"/>
      <dgm:spPr/>
    </dgm:pt>
    <dgm:pt modelId="{F60A187B-A106-47B3-8DB1-BD256E49EED4}" type="pres">
      <dgm:prSet presAssocID="{851F96ED-2570-43F6-9745-83E4766A218B}" presName="comp" presStyleCnt="0"/>
      <dgm:spPr/>
    </dgm:pt>
    <dgm:pt modelId="{FCF0943D-2DFA-41D8-B335-620AF45CDF32}" type="pres">
      <dgm:prSet presAssocID="{851F96ED-2570-43F6-9745-83E4766A218B}" presName="box" presStyleLbl="node1" presStyleIdx="2" presStyleCnt="3"/>
      <dgm:spPr/>
      <dgm:t>
        <a:bodyPr/>
        <a:lstStyle/>
        <a:p>
          <a:endParaRPr lang="pt-PT"/>
        </a:p>
      </dgm:t>
    </dgm:pt>
    <dgm:pt modelId="{DA2D258E-8A9C-43FB-ABF9-F0AE80A138A5}" type="pres">
      <dgm:prSet presAssocID="{851F96ED-2570-43F6-9745-83E4766A218B}" presName="img" presStyleLbl="fgImgPlace1" presStyleIdx="2" presStyleCnt="3"/>
      <dgm:spPr>
        <a:blipFill>
          <a:blip xmlns:r="http://schemas.openxmlformats.org/officeDocument/2006/relationships" r:embed="rId3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pt-PT"/>
        </a:p>
      </dgm:t>
    </dgm:pt>
    <dgm:pt modelId="{4FFAB97D-D905-4FC8-A12D-6FB0964CACEC}" type="pres">
      <dgm:prSet presAssocID="{851F96ED-2570-43F6-9745-83E4766A218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84D0103-1D93-4EE3-9845-3AE84DAAA8D5}" srcId="{C3762CF4-FF3F-4E12-8B75-79F532D391CB}" destId="{62D1C81A-312B-46CD-A216-AE27D0C0BD1D}" srcOrd="1" destOrd="0" parTransId="{28C9D3EB-7F96-4EA0-B538-0162EF95101B}" sibTransId="{2794DE8A-F776-4B6C-81D7-07E7011A5913}"/>
    <dgm:cxn modelId="{1C5558E2-95A3-4DA1-AC9D-6D4A43F7CE61}" type="presOf" srcId="{4731FC84-B4B8-4059-A4BC-932A44C79181}" destId="{6ED1458E-C5FB-4A40-940E-0B2EB43ADD85}" srcOrd="0" destOrd="0" presId="urn:microsoft.com/office/officeart/2005/8/layout/vList4"/>
    <dgm:cxn modelId="{88C5496D-2F2B-4A61-834D-A6445FB19BCD}" type="presOf" srcId="{C3762CF4-FF3F-4E12-8B75-79F532D391CB}" destId="{C9D10C15-D005-4DBF-95DE-CCA89CD7753F}" srcOrd="0" destOrd="0" presId="urn:microsoft.com/office/officeart/2005/8/layout/vList4"/>
    <dgm:cxn modelId="{5F97F093-2EC5-4F45-AF61-096AA89FC434}" type="presOf" srcId="{851F96ED-2570-43F6-9745-83E4766A218B}" destId="{4FFAB97D-D905-4FC8-A12D-6FB0964CACEC}" srcOrd="1" destOrd="0" presId="urn:microsoft.com/office/officeart/2005/8/layout/vList4"/>
    <dgm:cxn modelId="{CE71AB02-0352-40B5-8681-7EEA38AE1D9A}" srcId="{4731FC84-B4B8-4059-A4BC-932A44C79181}" destId="{027CE734-E763-4780-A3A8-F38367135E39}" srcOrd="0" destOrd="0" parTransId="{16FDC9E6-5EB0-4E53-8D8F-385D61DAE473}" sibTransId="{D5983CA3-9B9C-49B3-BCBC-3C6E7B38F624}"/>
    <dgm:cxn modelId="{C32BC32D-7282-410B-B1BD-3DA2494DF87A}" srcId="{C3762CF4-FF3F-4E12-8B75-79F532D391CB}" destId="{4731FC84-B4B8-4059-A4BC-932A44C79181}" srcOrd="0" destOrd="0" parTransId="{DE40C319-E487-4D98-91D3-918EE80E8122}" sibTransId="{123293B3-FC9F-442F-813D-1BEBCBEB2B2C}"/>
    <dgm:cxn modelId="{AB70C879-D402-42D6-AAF1-9D9C19E969D0}" type="presOf" srcId="{027CE734-E763-4780-A3A8-F38367135E39}" destId="{B38A2267-DDE9-4CB8-B10F-9D859F1B0E2A}" srcOrd="1" destOrd="1" presId="urn:microsoft.com/office/officeart/2005/8/layout/vList4"/>
    <dgm:cxn modelId="{61A2B5C9-403C-4CAB-830B-1D1C5A86ADB2}" type="presOf" srcId="{62D1C81A-312B-46CD-A216-AE27D0C0BD1D}" destId="{9E4F2414-B4FB-4172-97CD-D48DCFD6F44E}" srcOrd="1" destOrd="0" presId="urn:microsoft.com/office/officeart/2005/8/layout/vList4"/>
    <dgm:cxn modelId="{93F955E3-9CE5-40E2-9296-A4399E6D554F}" type="presOf" srcId="{4731FC84-B4B8-4059-A4BC-932A44C79181}" destId="{B38A2267-DDE9-4CB8-B10F-9D859F1B0E2A}" srcOrd="1" destOrd="0" presId="urn:microsoft.com/office/officeart/2005/8/layout/vList4"/>
    <dgm:cxn modelId="{74D560CE-BE69-44F3-A9E6-337ED6ABA026}" type="presOf" srcId="{62D1C81A-312B-46CD-A216-AE27D0C0BD1D}" destId="{49E0DA8E-077B-4FAB-BC64-951C092A0A03}" srcOrd="0" destOrd="0" presId="urn:microsoft.com/office/officeart/2005/8/layout/vList4"/>
    <dgm:cxn modelId="{051180DB-9142-405E-B6AA-4B1CB2E21E5D}" type="presOf" srcId="{027CE734-E763-4780-A3A8-F38367135E39}" destId="{6ED1458E-C5FB-4A40-940E-0B2EB43ADD85}" srcOrd="0" destOrd="1" presId="urn:microsoft.com/office/officeart/2005/8/layout/vList4"/>
    <dgm:cxn modelId="{4F20EFA6-7A6A-4A63-96A1-E7A88CEFFCA8}" srcId="{C3762CF4-FF3F-4E12-8B75-79F532D391CB}" destId="{851F96ED-2570-43F6-9745-83E4766A218B}" srcOrd="2" destOrd="0" parTransId="{798F345E-F3EF-447B-B0AC-89F29D86BBA7}" sibTransId="{2970B791-DC84-455E-B3D5-A0B37C31F740}"/>
    <dgm:cxn modelId="{DE281D0F-94C3-405E-B705-B31233AD521F}" type="presOf" srcId="{851F96ED-2570-43F6-9745-83E4766A218B}" destId="{FCF0943D-2DFA-41D8-B335-620AF45CDF32}" srcOrd="0" destOrd="0" presId="urn:microsoft.com/office/officeart/2005/8/layout/vList4"/>
    <dgm:cxn modelId="{6AB4ECD9-E8AD-4D72-B55A-923EC16A6536}" type="presParOf" srcId="{C9D10C15-D005-4DBF-95DE-CCA89CD7753F}" destId="{22A1A314-6678-4838-8190-4789D5B67E1C}" srcOrd="0" destOrd="0" presId="urn:microsoft.com/office/officeart/2005/8/layout/vList4"/>
    <dgm:cxn modelId="{69473B34-F913-45B7-AB72-4DB5E7F38CD2}" type="presParOf" srcId="{22A1A314-6678-4838-8190-4789D5B67E1C}" destId="{6ED1458E-C5FB-4A40-940E-0B2EB43ADD85}" srcOrd="0" destOrd="0" presId="urn:microsoft.com/office/officeart/2005/8/layout/vList4"/>
    <dgm:cxn modelId="{7FD544C8-0E0A-4BC2-962F-D9E681C23DBD}" type="presParOf" srcId="{22A1A314-6678-4838-8190-4789D5B67E1C}" destId="{0628EB36-94CB-4D33-8C4B-AFE1BCD09CBA}" srcOrd="1" destOrd="0" presId="urn:microsoft.com/office/officeart/2005/8/layout/vList4"/>
    <dgm:cxn modelId="{2CAB3836-1FC9-4B8F-85AE-6C6C7393FE0B}" type="presParOf" srcId="{22A1A314-6678-4838-8190-4789D5B67E1C}" destId="{B38A2267-DDE9-4CB8-B10F-9D859F1B0E2A}" srcOrd="2" destOrd="0" presId="urn:microsoft.com/office/officeart/2005/8/layout/vList4"/>
    <dgm:cxn modelId="{0D0FA53E-77C5-497C-879C-CFF9CC1DF43F}" type="presParOf" srcId="{C9D10C15-D005-4DBF-95DE-CCA89CD7753F}" destId="{1B3D616D-11F6-4DCE-A5C0-8927A781D071}" srcOrd="1" destOrd="0" presId="urn:microsoft.com/office/officeart/2005/8/layout/vList4"/>
    <dgm:cxn modelId="{CCB90E7E-9F04-4631-AB75-8AE4197F8728}" type="presParOf" srcId="{C9D10C15-D005-4DBF-95DE-CCA89CD7753F}" destId="{45FFF28A-3B5A-4835-BAE5-1589E4B58B25}" srcOrd="2" destOrd="0" presId="urn:microsoft.com/office/officeart/2005/8/layout/vList4"/>
    <dgm:cxn modelId="{DE034A30-B31D-4098-AA1C-0025A1324F6F}" type="presParOf" srcId="{45FFF28A-3B5A-4835-BAE5-1589E4B58B25}" destId="{49E0DA8E-077B-4FAB-BC64-951C092A0A03}" srcOrd="0" destOrd="0" presId="urn:microsoft.com/office/officeart/2005/8/layout/vList4"/>
    <dgm:cxn modelId="{81E38AB8-D9D3-4CF2-B129-FBA2A58D3C3B}" type="presParOf" srcId="{45FFF28A-3B5A-4835-BAE5-1589E4B58B25}" destId="{212BACD2-DA84-4236-B297-4A3E6BA14247}" srcOrd="1" destOrd="0" presId="urn:microsoft.com/office/officeart/2005/8/layout/vList4"/>
    <dgm:cxn modelId="{E3E4A45E-8682-4B82-A534-75B6E4481E2A}" type="presParOf" srcId="{45FFF28A-3B5A-4835-BAE5-1589E4B58B25}" destId="{9E4F2414-B4FB-4172-97CD-D48DCFD6F44E}" srcOrd="2" destOrd="0" presId="urn:microsoft.com/office/officeart/2005/8/layout/vList4"/>
    <dgm:cxn modelId="{ED35F2EB-3086-4641-A5FB-1D83428C631B}" type="presParOf" srcId="{C9D10C15-D005-4DBF-95DE-CCA89CD7753F}" destId="{620529A6-21D1-4AD2-B2B8-4B7FE05834AE}" srcOrd="3" destOrd="0" presId="urn:microsoft.com/office/officeart/2005/8/layout/vList4"/>
    <dgm:cxn modelId="{8D96FECE-A31A-4EA1-A17A-496EE0A2E92F}" type="presParOf" srcId="{C9D10C15-D005-4DBF-95DE-CCA89CD7753F}" destId="{F60A187B-A106-47B3-8DB1-BD256E49EED4}" srcOrd="4" destOrd="0" presId="urn:microsoft.com/office/officeart/2005/8/layout/vList4"/>
    <dgm:cxn modelId="{FF08CD21-B87A-4116-8C44-03375C13CE36}" type="presParOf" srcId="{F60A187B-A106-47B3-8DB1-BD256E49EED4}" destId="{FCF0943D-2DFA-41D8-B335-620AF45CDF32}" srcOrd="0" destOrd="0" presId="urn:microsoft.com/office/officeart/2005/8/layout/vList4"/>
    <dgm:cxn modelId="{9428957F-A95F-4C5B-93EB-9AFC7CB6C0E6}" type="presParOf" srcId="{F60A187B-A106-47B3-8DB1-BD256E49EED4}" destId="{DA2D258E-8A9C-43FB-ABF9-F0AE80A138A5}" srcOrd="1" destOrd="0" presId="urn:microsoft.com/office/officeart/2005/8/layout/vList4"/>
    <dgm:cxn modelId="{B7662C09-CEE8-47CB-852B-4F888A12805B}" type="presParOf" srcId="{F60A187B-A106-47B3-8DB1-BD256E49EED4}" destId="{4FFAB97D-D905-4FC8-A12D-6FB0964CACE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227220-044C-4E30-B65B-13AE1C386BD6}" type="doc">
      <dgm:prSet loTypeId="urn:microsoft.com/office/officeart/2005/8/layout/vList6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PT"/>
        </a:p>
      </dgm:t>
    </dgm:pt>
    <dgm:pt modelId="{3C0210E6-22F4-432D-909B-FCEFFDEB8745}">
      <dgm:prSet phldrT="[Texto]" custT="1"/>
      <dgm:spPr/>
      <dgm:t>
        <a:bodyPr/>
        <a:lstStyle/>
        <a:p>
          <a:r>
            <a:rPr lang="pt-P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4 COORDINATIONS</a:t>
          </a:r>
        </a:p>
      </dgm:t>
    </dgm:pt>
    <dgm:pt modelId="{294B6840-55A6-450C-B6B8-DA453E5E5374}" type="parTrans" cxnId="{1D68F2B1-AB95-4C75-9AFB-5980D3102FBC}">
      <dgm:prSet/>
      <dgm:spPr/>
      <dgm:t>
        <a:bodyPr/>
        <a:lstStyle/>
        <a:p>
          <a:endParaRPr lang="pt-PT"/>
        </a:p>
      </dgm:t>
    </dgm:pt>
    <dgm:pt modelId="{6FBBF99D-F020-4A07-AB09-8BCF218D0FEE}" type="sibTrans" cxnId="{1D68F2B1-AB95-4C75-9AFB-5980D3102FBC}">
      <dgm:prSet/>
      <dgm:spPr/>
      <dgm:t>
        <a:bodyPr/>
        <a:lstStyle/>
        <a:p>
          <a:endParaRPr lang="pt-PT"/>
        </a:p>
      </dgm:t>
    </dgm:pt>
    <dgm:pt modelId="{FF4E9CBD-DBDD-4BD9-8CE3-66EFE84D3BF4}">
      <dgm:prSet phldrT="[Texto]" custT="1"/>
      <dgm:spPr/>
      <dgm:t>
        <a:bodyPr/>
        <a:lstStyle/>
        <a:p>
          <a:r>
            <a:rPr lang="pt-P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13 PARTENARIATS</a:t>
          </a:r>
        </a:p>
      </dgm:t>
    </dgm:pt>
    <dgm:pt modelId="{0BB55A7F-82D6-466A-ADC8-01603C3D97D2}" type="parTrans" cxnId="{C1FB7074-A2D1-4982-AFD8-DB9EB93F1D4A}">
      <dgm:prSet/>
      <dgm:spPr/>
      <dgm:t>
        <a:bodyPr/>
        <a:lstStyle/>
        <a:p>
          <a:endParaRPr lang="pt-PT"/>
        </a:p>
      </dgm:t>
    </dgm:pt>
    <dgm:pt modelId="{C5EF28AD-3295-44AB-97C3-FB8408AC3824}" type="sibTrans" cxnId="{C1FB7074-A2D1-4982-AFD8-DB9EB93F1D4A}">
      <dgm:prSet/>
      <dgm:spPr/>
      <dgm:t>
        <a:bodyPr/>
        <a:lstStyle/>
        <a:p>
          <a:endParaRPr lang="pt-PT"/>
        </a:p>
      </dgm:t>
    </dgm:pt>
    <dgm:pt modelId="{6893A126-4C48-4972-91DF-BA291FDA1687}">
      <dgm:prSet phldrT="[Texto]"/>
      <dgm:spPr/>
      <dgm:t>
        <a:bodyPr anchor="ctr"/>
        <a:lstStyle/>
        <a:p>
          <a:pPr marL="261938" indent="-87313"/>
          <a:endParaRPr lang="pt-PT" dirty="0"/>
        </a:p>
      </dgm:t>
    </dgm:pt>
    <dgm:pt modelId="{2EA04DF4-3291-406C-92D8-2AC25DF38081}" type="parTrans" cxnId="{4B5CD85B-3CF9-4E5B-B38D-28046476960B}">
      <dgm:prSet/>
      <dgm:spPr/>
      <dgm:t>
        <a:bodyPr/>
        <a:lstStyle/>
        <a:p>
          <a:endParaRPr lang="pt-PT"/>
        </a:p>
      </dgm:t>
    </dgm:pt>
    <dgm:pt modelId="{4486210E-0593-4718-B1A9-79C9338376CA}" type="sibTrans" cxnId="{4B5CD85B-3CF9-4E5B-B38D-28046476960B}">
      <dgm:prSet/>
      <dgm:spPr/>
      <dgm:t>
        <a:bodyPr/>
        <a:lstStyle/>
        <a:p>
          <a:endParaRPr lang="pt-PT"/>
        </a:p>
      </dgm:t>
    </dgm:pt>
    <dgm:pt modelId="{5DEC9EC6-5EAC-4106-B78B-6B1B10D433FB}">
      <dgm:prSet phldrT="[Texto]"/>
      <dgm:spPr/>
      <dgm:t>
        <a:bodyPr anchor="ctr"/>
        <a:lstStyle/>
        <a:p>
          <a:pPr marL="0" indent="174625"/>
          <a:endParaRPr lang="pt-PT" dirty="0">
            <a:solidFill>
              <a:srgbClr val="0070C0"/>
            </a:solidFill>
            <a:latin typeface="Calibri" panose="020F0502020204030204" pitchFamily="34" charset="0"/>
          </a:endParaRPr>
        </a:p>
      </dgm:t>
    </dgm:pt>
    <dgm:pt modelId="{2705BEF3-831B-4413-A495-C0EBCF46DF59}" type="sibTrans" cxnId="{27F6D6FD-B48F-4854-87EB-28F019BD14C8}">
      <dgm:prSet/>
      <dgm:spPr/>
      <dgm:t>
        <a:bodyPr/>
        <a:lstStyle/>
        <a:p>
          <a:endParaRPr lang="pt-PT"/>
        </a:p>
      </dgm:t>
    </dgm:pt>
    <dgm:pt modelId="{6D172557-C64D-49DB-A6BE-BFC0A862C5A4}" type="parTrans" cxnId="{27F6D6FD-B48F-4854-87EB-28F019BD14C8}">
      <dgm:prSet/>
      <dgm:spPr/>
      <dgm:t>
        <a:bodyPr/>
        <a:lstStyle/>
        <a:p>
          <a:endParaRPr lang="pt-PT"/>
        </a:p>
      </dgm:t>
    </dgm:pt>
    <dgm:pt modelId="{7C41F8CD-8311-4F69-8D0D-74D55F26BD84}" type="pres">
      <dgm:prSet presAssocID="{87227220-044C-4E30-B65B-13AE1C386BD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9853462B-79C9-487D-9DC7-58BA4FBF8874}" type="pres">
      <dgm:prSet presAssocID="{3C0210E6-22F4-432D-909B-FCEFFDEB8745}" presName="linNode" presStyleCnt="0"/>
      <dgm:spPr/>
      <dgm:t>
        <a:bodyPr/>
        <a:lstStyle/>
        <a:p>
          <a:endParaRPr lang="pt-PT"/>
        </a:p>
      </dgm:t>
    </dgm:pt>
    <dgm:pt modelId="{ED060746-158C-4CAF-8E43-29BFFEAF1ACA}" type="pres">
      <dgm:prSet presAssocID="{3C0210E6-22F4-432D-909B-FCEFFDEB8745}" presName="parentShp" presStyleLbl="node1" presStyleIdx="0" presStyleCnt="2" custScaleX="118803" custScaleY="202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888A96B-3F30-4667-933B-38B93B54BBD3}" type="pres">
      <dgm:prSet presAssocID="{3C0210E6-22F4-432D-909B-FCEFFDEB8745}" presName="childShp" presStyleLbl="bgAccFollowNode1" presStyleIdx="0" presStyleCnt="2" custScaleX="24232" custScaleY="5931" custLinFactNeighborX="7926" custLinFactNeighborY="19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3F6CDA1-F0F5-493A-819E-163925CBA6E3}" type="pres">
      <dgm:prSet presAssocID="{6FBBF99D-F020-4A07-AB09-8BCF218D0FEE}" presName="spacing" presStyleCnt="0"/>
      <dgm:spPr/>
      <dgm:t>
        <a:bodyPr/>
        <a:lstStyle/>
        <a:p>
          <a:endParaRPr lang="pt-PT"/>
        </a:p>
      </dgm:t>
    </dgm:pt>
    <dgm:pt modelId="{F1F2FD7C-0FCF-495B-97D3-9979693FA082}" type="pres">
      <dgm:prSet presAssocID="{FF4E9CBD-DBDD-4BD9-8CE3-66EFE84D3BF4}" presName="linNode" presStyleCnt="0"/>
      <dgm:spPr/>
      <dgm:t>
        <a:bodyPr/>
        <a:lstStyle/>
        <a:p>
          <a:endParaRPr lang="pt-PT"/>
        </a:p>
      </dgm:t>
    </dgm:pt>
    <dgm:pt modelId="{B722D6D5-54FA-4394-A496-1DE3F4503B80}" type="pres">
      <dgm:prSet presAssocID="{FF4E9CBD-DBDD-4BD9-8CE3-66EFE84D3BF4}" presName="parentShp" presStyleLbl="node1" presStyleIdx="1" presStyleCnt="2" custScaleX="117741" custScaleY="2224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1DFC446-0DF4-47F8-B37A-C06B62519DD1}" type="pres">
      <dgm:prSet presAssocID="{FF4E9CBD-DBDD-4BD9-8CE3-66EFE84D3BF4}" presName="childShp" presStyleLbl="bgAccFollowNode1" presStyleIdx="1" presStyleCnt="2" custFlipVert="1" custScaleX="24940" custScaleY="5357" custLinFactNeighborX="12452" custLinFactNeighborY="-19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D68F2B1-AB95-4C75-9AFB-5980D3102FBC}" srcId="{87227220-044C-4E30-B65B-13AE1C386BD6}" destId="{3C0210E6-22F4-432D-909B-FCEFFDEB8745}" srcOrd="0" destOrd="0" parTransId="{294B6840-55A6-450C-B6B8-DA453E5E5374}" sibTransId="{6FBBF99D-F020-4A07-AB09-8BCF218D0FEE}"/>
    <dgm:cxn modelId="{C1FB7074-A2D1-4982-AFD8-DB9EB93F1D4A}" srcId="{87227220-044C-4E30-B65B-13AE1C386BD6}" destId="{FF4E9CBD-DBDD-4BD9-8CE3-66EFE84D3BF4}" srcOrd="1" destOrd="0" parTransId="{0BB55A7F-82D6-466A-ADC8-01603C3D97D2}" sibTransId="{C5EF28AD-3295-44AB-97C3-FB8408AC3824}"/>
    <dgm:cxn modelId="{F01BA0EF-87D9-4EC9-A9CA-2E9211906CFB}" type="presOf" srcId="{5DEC9EC6-5EAC-4106-B78B-6B1B10D433FB}" destId="{2888A96B-3F30-4667-933B-38B93B54BBD3}" srcOrd="0" destOrd="0" presId="urn:microsoft.com/office/officeart/2005/8/layout/vList6"/>
    <dgm:cxn modelId="{581E81D3-5790-4B01-9EB7-8D5424EE0D67}" type="presOf" srcId="{FF4E9CBD-DBDD-4BD9-8CE3-66EFE84D3BF4}" destId="{B722D6D5-54FA-4394-A496-1DE3F4503B80}" srcOrd="0" destOrd="0" presId="urn:microsoft.com/office/officeart/2005/8/layout/vList6"/>
    <dgm:cxn modelId="{8B58D589-99FC-463B-A6C3-750AA2A73854}" type="presOf" srcId="{6893A126-4C48-4972-91DF-BA291FDA1687}" destId="{11DFC446-0DF4-47F8-B37A-C06B62519DD1}" srcOrd="0" destOrd="0" presId="urn:microsoft.com/office/officeart/2005/8/layout/vList6"/>
    <dgm:cxn modelId="{29D15E83-746B-4333-BFBB-9DC2E14CD8AA}" type="presOf" srcId="{87227220-044C-4E30-B65B-13AE1C386BD6}" destId="{7C41F8CD-8311-4F69-8D0D-74D55F26BD84}" srcOrd="0" destOrd="0" presId="urn:microsoft.com/office/officeart/2005/8/layout/vList6"/>
    <dgm:cxn modelId="{27F6D6FD-B48F-4854-87EB-28F019BD14C8}" srcId="{3C0210E6-22F4-432D-909B-FCEFFDEB8745}" destId="{5DEC9EC6-5EAC-4106-B78B-6B1B10D433FB}" srcOrd="0" destOrd="0" parTransId="{6D172557-C64D-49DB-A6BE-BFC0A862C5A4}" sibTransId="{2705BEF3-831B-4413-A495-C0EBCF46DF59}"/>
    <dgm:cxn modelId="{4B5CD85B-3CF9-4E5B-B38D-28046476960B}" srcId="{FF4E9CBD-DBDD-4BD9-8CE3-66EFE84D3BF4}" destId="{6893A126-4C48-4972-91DF-BA291FDA1687}" srcOrd="0" destOrd="0" parTransId="{2EA04DF4-3291-406C-92D8-2AC25DF38081}" sibTransId="{4486210E-0593-4718-B1A9-79C9338376CA}"/>
    <dgm:cxn modelId="{428DCD97-220D-42F9-94F2-299E84A480ED}" type="presOf" srcId="{3C0210E6-22F4-432D-909B-FCEFFDEB8745}" destId="{ED060746-158C-4CAF-8E43-29BFFEAF1ACA}" srcOrd="0" destOrd="0" presId="urn:microsoft.com/office/officeart/2005/8/layout/vList6"/>
    <dgm:cxn modelId="{860368D7-88D7-474B-A233-5AB6568036AA}" type="presParOf" srcId="{7C41F8CD-8311-4F69-8D0D-74D55F26BD84}" destId="{9853462B-79C9-487D-9DC7-58BA4FBF8874}" srcOrd="0" destOrd="0" presId="urn:microsoft.com/office/officeart/2005/8/layout/vList6"/>
    <dgm:cxn modelId="{D01EAEC5-27F2-41C3-9099-BE9B118C763C}" type="presParOf" srcId="{9853462B-79C9-487D-9DC7-58BA4FBF8874}" destId="{ED060746-158C-4CAF-8E43-29BFFEAF1ACA}" srcOrd="0" destOrd="0" presId="urn:microsoft.com/office/officeart/2005/8/layout/vList6"/>
    <dgm:cxn modelId="{E5B980B7-ACC3-4955-96F5-7C4D6448E732}" type="presParOf" srcId="{9853462B-79C9-487D-9DC7-58BA4FBF8874}" destId="{2888A96B-3F30-4667-933B-38B93B54BBD3}" srcOrd="1" destOrd="0" presId="urn:microsoft.com/office/officeart/2005/8/layout/vList6"/>
    <dgm:cxn modelId="{CDBA6DFA-A439-4DC6-B1B2-7889DC385041}" type="presParOf" srcId="{7C41F8CD-8311-4F69-8D0D-74D55F26BD84}" destId="{C3F6CDA1-F0F5-493A-819E-163925CBA6E3}" srcOrd="1" destOrd="0" presId="urn:microsoft.com/office/officeart/2005/8/layout/vList6"/>
    <dgm:cxn modelId="{70949B43-4894-46C1-A746-A88F5654E210}" type="presParOf" srcId="{7C41F8CD-8311-4F69-8D0D-74D55F26BD84}" destId="{F1F2FD7C-0FCF-495B-97D3-9979693FA082}" srcOrd="2" destOrd="0" presId="urn:microsoft.com/office/officeart/2005/8/layout/vList6"/>
    <dgm:cxn modelId="{0FC0EF5A-E5A8-432A-AE4D-1555A56DCC94}" type="presParOf" srcId="{F1F2FD7C-0FCF-495B-97D3-9979693FA082}" destId="{B722D6D5-54FA-4394-A496-1DE3F4503B80}" srcOrd="0" destOrd="0" presId="urn:microsoft.com/office/officeart/2005/8/layout/vList6"/>
    <dgm:cxn modelId="{A89C67C2-4EF8-4588-AA59-41C245A6CD35}" type="presParOf" srcId="{F1F2FD7C-0FCF-495B-97D3-9979693FA082}" destId="{11DFC446-0DF4-47F8-B37A-C06B62519DD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537A8-4638-4289-A5E1-CD1E6D73E1D1}">
      <dsp:nvSpPr>
        <dsp:cNvPr id="0" name=""/>
        <dsp:cNvSpPr/>
      </dsp:nvSpPr>
      <dsp:spPr>
        <a:xfrm>
          <a:off x="107062" y="516980"/>
          <a:ext cx="2502339" cy="294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7C2B0-C634-479F-A699-FAF8F073DE20}">
      <dsp:nvSpPr>
        <dsp:cNvPr id="0" name=""/>
        <dsp:cNvSpPr/>
      </dsp:nvSpPr>
      <dsp:spPr>
        <a:xfrm>
          <a:off x="96502" y="639415"/>
          <a:ext cx="183830" cy="183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EAA64-27A6-41B8-A474-2C1EF2B93C58}">
      <dsp:nvSpPr>
        <dsp:cNvPr id="0" name=""/>
        <dsp:cNvSpPr/>
      </dsp:nvSpPr>
      <dsp:spPr>
        <a:xfrm>
          <a:off x="96502" y="0"/>
          <a:ext cx="2502339" cy="52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noProof="0" dirty="0" smtClean="0">
              <a:solidFill>
                <a:schemeClr val="accent1">
                  <a:lumMod val="50000"/>
                </a:schemeClr>
              </a:solidFill>
            </a:rPr>
            <a:t>LE CAMPUS</a:t>
          </a:r>
          <a:endParaRPr lang="fr-FR" sz="2800" kern="1200" noProof="0" dirty="0">
            <a:solidFill>
              <a:schemeClr val="accent1">
                <a:lumMod val="50000"/>
              </a:schemeClr>
            </a:solidFill>
          </a:endParaRPr>
        </a:p>
      </dsp:txBody>
      <dsp:txXfrm>
        <a:off x="96502" y="0"/>
        <a:ext cx="2502339" cy="528853"/>
      </dsp:txXfrm>
    </dsp:sp>
    <dsp:sp modelId="{FEC9D3B5-BBDC-4B86-8940-5681C11DE8AA}">
      <dsp:nvSpPr>
        <dsp:cNvPr id="0" name=""/>
        <dsp:cNvSpPr/>
      </dsp:nvSpPr>
      <dsp:spPr>
        <a:xfrm>
          <a:off x="96502" y="1067919"/>
          <a:ext cx="183826" cy="183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8C6E1-37C9-4DEB-A104-554D4577EA85}">
      <dsp:nvSpPr>
        <dsp:cNvPr id="0" name=""/>
        <dsp:cNvSpPr/>
      </dsp:nvSpPr>
      <dsp:spPr>
        <a:xfrm>
          <a:off x="271666" y="945583"/>
          <a:ext cx="2327175" cy="428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>
              <a:solidFill>
                <a:srgbClr val="0070C0"/>
              </a:solidFill>
            </a:rPr>
            <a:t>3 Pôle Universitaires </a:t>
          </a:r>
          <a:endParaRPr lang="fr-FR" sz="1400" kern="1200" noProof="0" dirty="0">
            <a:solidFill>
              <a:srgbClr val="0070C0"/>
            </a:solidFill>
          </a:endParaRPr>
        </a:p>
      </dsp:txBody>
      <dsp:txXfrm>
        <a:off x="271666" y="945583"/>
        <a:ext cx="2327175" cy="428499"/>
      </dsp:txXfrm>
    </dsp:sp>
    <dsp:sp modelId="{5F9FBBFF-B52E-4D5C-A884-5754D57336F9}">
      <dsp:nvSpPr>
        <dsp:cNvPr id="0" name=""/>
        <dsp:cNvSpPr/>
      </dsp:nvSpPr>
      <dsp:spPr>
        <a:xfrm>
          <a:off x="96502" y="1496419"/>
          <a:ext cx="183826" cy="183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90B70-8A59-49A7-8C55-724594D3DB14}">
      <dsp:nvSpPr>
        <dsp:cNvPr id="0" name=""/>
        <dsp:cNvSpPr/>
      </dsp:nvSpPr>
      <dsp:spPr>
        <a:xfrm>
          <a:off x="271666" y="1374082"/>
          <a:ext cx="2327175" cy="428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rgbClr val="0070C0"/>
              </a:solidFill>
            </a:rPr>
            <a:t>14 </a:t>
          </a:r>
          <a:r>
            <a:rPr lang="fr-FR" altLang="pt-PT" sz="1400" kern="1200" noProof="0" dirty="0" smtClean="0">
              <a:solidFill>
                <a:srgbClr val="0070C0"/>
              </a:solidFill>
            </a:rPr>
            <a:t>Facultés</a:t>
          </a:r>
          <a:endParaRPr lang="fr-FR" sz="1400" kern="1200" noProof="0" dirty="0">
            <a:solidFill>
              <a:srgbClr val="0070C0"/>
            </a:solidFill>
          </a:endParaRPr>
        </a:p>
      </dsp:txBody>
      <dsp:txXfrm>
        <a:off x="271666" y="1374082"/>
        <a:ext cx="2327175" cy="428499"/>
      </dsp:txXfrm>
    </dsp:sp>
    <dsp:sp modelId="{BC9A595B-ECBD-4977-A310-3E3C4517844F}">
      <dsp:nvSpPr>
        <dsp:cNvPr id="0" name=""/>
        <dsp:cNvSpPr/>
      </dsp:nvSpPr>
      <dsp:spPr>
        <a:xfrm>
          <a:off x="96502" y="1924919"/>
          <a:ext cx="183826" cy="183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F174E-F4D6-413B-8863-DAAC9DBE558F}">
      <dsp:nvSpPr>
        <dsp:cNvPr id="0" name=""/>
        <dsp:cNvSpPr/>
      </dsp:nvSpPr>
      <dsp:spPr>
        <a:xfrm>
          <a:off x="271666" y="1802582"/>
          <a:ext cx="2327175" cy="428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smtClean="0">
              <a:solidFill>
                <a:srgbClr val="0070C0"/>
              </a:solidFill>
            </a:rPr>
            <a:t>1 </a:t>
          </a:r>
          <a:r>
            <a:rPr lang="pt-PT" altLang="pt-PT" sz="1400" kern="1200" smtClean="0">
              <a:solidFill>
                <a:srgbClr val="0070C0"/>
              </a:solidFill>
            </a:rPr>
            <a:t>Business School</a:t>
          </a:r>
          <a:endParaRPr lang="pt-PT" sz="1400" kern="1200" dirty="0">
            <a:solidFill>
              <a:srgbClr val="0070C0"/>
            </a:solidFill>
          </a:endParaRPr>
        </a:p>
      </dsp:txBody>
      <dsp:txXfrm>
        <a:off x="271666" y="1802582"/>
        <a:ext cx="2327175" cy="428499"/>
      </dsp:txXfrm>
    </dsp:sp>
    <dsp:sp modelId="{CD0C7327-45CB-45C4-A796-010A9F56B59F}">
      <dsp:nvSpPr>
        <dsp:cNvPr id="0" name=""/>
        <dsp:cNvSpPr/>
      </dsp:nvSpPr>
      <dsp:spPr>
        <a:xfrm>
          <a:off x="2723958" y="528853"/>
          <a:ext cx="2502339" cy="294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72D7C-C46C-4807-A8BF-A83E6AC42D7D}">
      <dsp:nvSpPr>
        <dsp:cNvPr id="0" name=""/>
        <dsp:cNvSpPr/>
      </dsp:nvSpPr>
      <dsp:spPr>
        <a:xfrm>
          <a:off x="2723958" y="639415"/>
          <a:ext cx="183830" cy="183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84F6D-1AB4-442D-B6A8-B135903475F5}">
      <dsp:nvSpPr>
        <dsp:cNvPr id="0" name=""/>
        <dsp:cNvSpPr/>
      </dsp:nvSpPr>
      <dsp:spPr>
        <a:xfrm>
          <a:off x="2723958" y="0"/>
          <a:ext cx="2502339" cy="52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>
              <a:solidFill>
                <a:schemeClr val="accent1">
                  <a:lumMod val="50000"/>
                </a:schemeClr>
              </a:solidFill>
            </a:rPr>
            <a:t>FORMATION</a:t>
          </a:r>
          <a:endParaRPr lang="pt-PT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23958" y="0"/>
        <a:ext cx="2502339" cy="528853"/>
      </dsp:txXfrm>
    </dsp:sp>
    <dsp:sp modelId="{B11530E6-F1EC-487D-B8BD-C7CCD658F73D}">
      <dsp:nvSpPr>
        <dsp:cNvPr id="0" name=""/>
        <dsp:cNvSpPr/>
      </dsp:nvSpPr>
      <dsp:spPr>
        <a:xfrm>
          <a:off x="2723958" y="1067919"/>
          <a:ext cx="183826" cy="183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47DC6-DA3C-472E-9D43-E096F0F459F2}">
      <dsp:nvSpPr>
        <dsp:cNvPr id="0" name=""/>
        <dsp:cNvSpPr/>
      </dsp:nvSpPr>
      <dsp:spPr>
        <a:xfrm>
          <a:off x="2899122" y="945583"/>
          <a:ext cx="2327175" cy="428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rgbClr val="0070C0"/>
              </a:solidFill>
            </a:rPr>
            <a:t>636 </a:t>
          </a:r>
          <a:r>
            <a:rPr lang="fr-FR" altLang="pt-PT" sz="1400" kern="1200" noProof="0" dirty="0" smtClean="0">
              <a:solidFill>
                <a:srgbClr val="0070C0"/>
              </a:solidFill>
            </a:rPr>
            <a:t>Programmes</a:t>
          </a:r>
          <a:endParaRPr lang="fr-FR" sz="1400" kern="1200" noProof="0" dirty="0">
            <a:solidFill>
              <a:srgbClr val="0070C0"/>
            </a:solidFill>
          </a:endParaRPr>
        </a:p>
      </dsp:txBody>
      <dsp:txXfrm>
        <a:off x="2899122" y="945583"/>
        <a:ext cx="2327175" cy="428499"/>
      </dsp:txXfrm>
    </dsp:sp>
    <dsp:sp modelId="{BF223E95-871D-47BB-A1E0-5481AB9C64DC}">
      <dsp:nvSpPr>
        <dsp:cNvPr id="0" name=""/>
        <dsp:cNvSpPr/>
      </dsp:nvSpPr>
      <dsp:spPr>
        <a:xfrm>
          <a:off x="2723958" y="1496419"/>
          <a:ext cx="183826" cy="183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71D33-6064-43B4-8D30-4D9F63F96060}">
      <dsp:nvSpPr>
        <dsp:cNvPr id="0" name=""/>
        <dsp:cNvSpPr/>
      </dsp:nvSpPr>
      <dsp:spPr>
        <a:xfrm>
          <a:off x="2899122" y="1374082"/>
          <a:ext cx="2327175" cy="428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rgbClr val="0070C0"/>
              </a:solidFill>
            </a:rPr>
            <a:t>34 </a:t>
          </a:r>
          <a:r>
            <a:rPr lang="pt-PT" altLang="pt-PT" sz="1400" kern="1200" dirty="0" smtClean="0">
              <a:solidFill>
                <a:srgbClr val="0070C0"/>
              </a:solidFill>
            </a:rPr>
            <a:t>BA / </a:t>
          </a:r>
          <a:r>
            <a:rPr lang="fr-FR" altLang="pt-PT" sz="1400" kern="1200" noProof="0" dirty="0" smtClean="0">
              <a:solidFill>
                <a:srgbClr val="0070C0"/>
              </a:solidFill>
            </a:rPr>
            <a:t>License</a:t>
          </a:r>
          <a:endParaRPr lang="fr-FR" sz="1400" kern="1200" noProof="0" dirty="0">
            <a:solidFill>
              <a:srgbClr val="0070C0"/>
            </a:solidFill>
          </a:endParaRPr>
        </a:p>
      </dsp:txBody>
      <dsp:txXfrm>
        <a:off x="2899122" y="1374082"/>
        <a:ext cx="2327175" cy="428499"/>
      </dsp:txXfrm>
    </dsp:sp>
    <dsp:sp modelId="{3347074C-CC22-479A-965F-5BF6B27AE2A3}">
      <dsp:nvSpPr>
        <dsp:cNvPr id="0" name=""/>
        <dsp:cNvSpPr/>
      </dsp:nvSpPr>
      <dsp:spPr>
        <a:xfrm>
          <a:off x="2723958" y="1924919"/>
          <a:ext cx="183826" cy="183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4C3F5-2988-4A69-A23E-BFCEE078C03A}">
      <dsp:nvSpPr>
        <dsp:cNvPr id="0" name=""/>
        <dsp:cNvSpPr/>
      </dsp:nvSpPr>
      <dsp:spPr>
        <a:xfrm>
          <a:off x="2899122" y="1802582"/>
          <a:ext cx="2327175" cy="428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rgbClr val="0070C0"/>
              </a:solidFill>
            </a:rPr>
            <a:t>18 </a:t>
          </a:r>
          <a:r>
            <a:rPr lang="pt-PT" altLang="pt-PT" sz="1400" kern="1200" dirty="0" smtClean="0">
              <a:solidFill>
                <a:srgbClr val="0070C0"/>
              </a:solidFill>
            </a:rPr>
            <a:t>Master </a:t>
          </a:r>
          <a:r>
            <a:rPr lang="fr-FR" altLang="pt-PT" sz="1400" kern="1200" noProof="0" dirty="0" smtClean="0">
              <a:solidFill>
                <a:srgbClr val="0070C0"/>
              </a:solidFill>
            </a:rPr>
            <a:t>Intégré</a:t>
          </a:r>
          <a:endParaRPr lang="fr-FR" sz="1400" kern="1200" noProof="0" dirty="0">
            <a:solidFill>
              <a:srgbClr val="0070C0"/>
            </a:solidFill>
          </a:endParaRPr>
        </a:p>
      </dsp:txBody>
      <dsp:txXfrm>
        <a:off x="2899122" y="1802582"/>
        <a:ext cx="2327175" cy="428499"/>
      </dsp:txXfrm>
    </dsp:sp>
    <dsp:sp modelId="{53CF8490-C636-4A9D-98E0-2C70346EDFDC}">
      <dsp:nvSpPr>
        <dsp:cNvPr id="0" name=""/>
        <dsp:cNvSpPr/>
      </dsp:nvSpPr>
      <dsp:spPr>
        <a:xfrm>
          <a:off x="2723958" y="2353419"/>
          <a:ext cx="183826" cy="183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E073F-07C7-4073-B45C-798A3D794C85}">
      <dsp:nvSpPr>
        <dsp:cNvPr id="0" name=""/>
        <dsp:cNvSpPr/>
      </dsp:nvSpPr>
      <dsp:spPr>
        <a:xfrm>
          <a:off x="2899122" y="2231082"/>
          <a:ext cx="2327175" cy="428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rgbClr val="0070C0"/>
              </a:solidFill>
            </a:rPr>
            <a:t>124 </a:t>
          </a:r>
          <a:r>
            <a:rPr lang="pt-PT" altLang="pt-PT" sz="1400" kern="1200" dirty="0" smtClean="0">
              <a:solidFill>
                <a:srgbClr val="0070C0"/>
              </a:solidFill>
            </a:rPr>
            <a:t>Master</a:t>
          </a:r>
          <a:endParaRPr lang="pt-PT" sz="1400" kern="1200" dirty="0">
            <a:solidFill>
              <a:srgbClr val="0070C0"/>
            </a:solidFill>
          </a:endParaRPr>
        </a:p>
      </dsp:txBody>
      <dsp:txXfrm>
        <a:off x="2899122" y="2231082"/>
        <a:ext cx="2327175" cy="428499"/>
      </dsp:txXfrm>
    </dsp:sp>
    <dsp:sp modelId="{EC6B31BD-9F9A-4C53-ADB0-B4DD11ED1608}">
      <dsp:nvSpPr>
        <dsp:cNvPr id="0" name=""/>
        <dsp:cNvSpPr/>
      </dsp:nvSpPr>
      <dsp:spPr>
        <a:xfrm>
          <a:off x="2723958" y="2781918"/>
          <a:ext cx="183826" cy="183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9CDAC-7171-4175-8C02-5AF1F2AB45B1}">
      <dsp:nvSpPr>
        <dsp:cNvPr id="0" name=""/>
        <dsp:cNvSpPr/>
      </dsp:nvSpPr>
      <dsp:spPr>
        <a:xfrm>
          <a:off x="2899122" y="2659582"/>
          <a:ext cx="2327175" cy="428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rgbClr val="0070C0"/>
              </a:solidFill>
            </a:rPr>
            <a:t>84 </a:t>
          </a:r>
          <a:r>
            <a:rPr lang="fr-FR" altLang="pt-PT" sz="1400" kern="1200" noProof="0" dirty="0" smtClean="0">
              <a:solidFill>
                <a:srgbClr val="0070C0"/>
              </a:solidFill>
            </a:rPr>
            <a:t>Doctorat </a:t>
          </a:r>
          <a:endParaRPr lang="fr-FR" sz="1400" kern="1200" noProof="0" dirty="0">
            <a:solidFill>
              <a:srgbClr val="0070C0"/>
            </a:solidFill>
          </a:endParaRPr>
        </a:p>
      </dsp:txBody>
      <dsp:txXfrm>
        <a:off x="2899122" y="2659582"/>
        <a:ext cx="2327175" cy="428499"/>
      </dsp:txXfrm>
    </dsp:sp>
    <dsp:sp modelId="{5A7BF08D-C0A7-4D99-9129-A4315CE23E9F}">
      <dsp:nvSpPr>
        <dsp:cNvPr id="0" name=""/>
        <dsp:cNvSpPr/>
      </dsp:nvSpPr>
      <dsp:spPr>
        <a:xfrm>
          <a:off x="2723958" y="3210418"/>
          <a:ext cx="183826" cy="183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373A1-7FB2-4D3E-8932-B23396ADF632}">
      <dsp:nvSpPr>
        <dsp:cNvPr id="0" name=""/>
        <dsp:cNvSpPr/>
      </dsp:nvSpPr>
      <dsp:spPr>
        <a:xfrm>
          <a:off x="2899122" y="3088081"/>
          <a:ext cx="2327175" cy="428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pt-PT" sz="1400" kern="1200" dirty="0" smtClean="0">
              <a:solidFill>
                <a:srgbClr val="0070C0"/>
              </a:solidFill>
            </a:rPr>
            <a:t>376 </a:t>
          </a:r>
          <a:r>
            <a:rPr lang="fr-FR" altLang="pt-PT" sz="1400" kern="1200" noProof="0" dirty="0" smtClean="0">
              <a:solidFill>
                <a:srgbClr val="0070C0"/>
              </a:solidFill>
            </a:rPr>
            <a:t>Formation Continué</a:t>
          </a:r>
          <a:endParaRPr lang="fr-FR" sz="1400" kern="1200" noProof="0" dirty="0">
            <a:solidFill>
              <a:srgbClr val="0070C0"/>
            </a:solidFill>
          </a:endParaRPr>
        </a:p>
      </dsp:txBody>
      <dsp:txXfrm>
        <a:off x="2899122" y="3088081"/>
        <a:ext cx="2327175" cy="428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537A8-4638-4289-A5E1-CD1E6D73E1D1}">
      <dsp:nvSpPr>
        <dsp:cNvPr id="0" name=""/>
        <dsp:cNvSpPr/>
      </dsp:nvSpPr>
      <dsp:spPr>
        <a:xfrm>
          <a:off x="16831" y="641090"/>
          <a:ext cx="3103068" cy="365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7C2B0-C634-479F-A699-FAF8F073DE20}">
      <dsp:nvSpPr>
        <dsp:cNvPr id="0" name=""/>
        <dsp:cNvSpPr/>
      </dsp:nvSpPr>
      <dsp:spPr>
        <a:xfrm>
          <a:off x="4667" y="792918"/>
          <a:ext cx="227962" cy="227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EAA64-27A6-41B8-A474-2C1EF2B93C58}">
      <dsp:nvSpPr>
        <dsp:cNvPr id="0" name=""/>
        <dsp:cNvSpPr/>
      </dsp:nvSpPr>
      <dsp:spPr>
        <a:xfrm>
          <a:off x="4667" y="0"/>
          <a:ext cx="3103068" cy="655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noProof="0" dirty="0" smtClean="0">
              <a:solidFill>
                <a:schemeClr val="accent1">
                  <a:lumMod val="50000"/>
                </a:schemeClr>
              </a:solidFill>
            </a:rPr>
            <a:t>RECHERCHE</a:t>
          </a:r>
          <a:endParaRPr lang="fr-FR" sz="2800" kern="1200" noProof="0" dirty="0">
            <a:solidFill>
              <a:schemeClr val="accent1">
                <a:lumMod val="50000"/>
              </a:schemeClr>
            </a:solidFill>
          </a:endParaRPr>
        </a:p>
      </dsp:txBody>
      <dsp:txXfrm>
        <a:off x="4667" y="0"/>
        <a:ext cx="3103068" cy="655813"/>
      </dsp:txXfrm>
    </dsp:sp>
    <dsp:sp modelId="{FEC9D3B5-BBDC-4B86-8940-5681C11DE8AA}">
      <dsp:nvSpPr>
        <dsp:cNvPr id="0" name=""/>
        <dsp:cNvSpPr/>
      </dsp:nvSpPr>
      <dsp:spPr>
        <a:xfrm>
          <a:off x="4667" y="1324292"/>
          <a:ext cx="227957" cy="227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8C6E1-37C9-4DEB-A104-554D4577EA85}">
      <dsp:nvSpPr>
        <dsp:cNvPr id="0" name=""/>
        <dsp:cNvSpPr/>
      </dsp:nvSpPr>
      <dsp:spPr>
        <a:xfrm>
          <a:off x="221882" y="1172586"/>
          <a:ext cx="2885854" cy="53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>
              <a:solidFill>
                <a:srgbClr val="0070C0"/>
              </a:solidFill>
            </a:rPr>
            <a:t>49 Centres de Recherche</a:t>
          </a:r>
          <a:endParaRPr lang="fr-FR" sz="1400" kern="1200" noProof="0" dirty="0">
            <a:solidFill>
              <a:srgbClr val="0070C0"/>
            </a:solidFill>
          </a:endParaRPr>
        </a:p>
      </dsp:txBody>
      <dsp:txXfrm>
        <a:off x="221882" y="1172586"/>
        <a:ext cx="2885854" cy="531368"/>
      </dsp:txXfrm>
    </dsp:sp>
    <dsp:sp modelId="{5F9FBBFF-B52E-4D5C-A884-5754D57336F9}">
      <dsp:nvSpPr>
        <dsp:cNvPr id="0" name=""/>
        <dsp:cNvSpPr/>
      </dsp:nvSpPr>
      <dsp:spPr>
        <a:xfrm>
          <a:off x="4667" y="1914037"/>
          <a:ext cx="227957" cy="227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90B70-8A59-49A7-8C55-724594D3DB14}">
      <dsp:nvSpPr>
        <dsp:cNvPr id="0" name=""/>
        <dsp:cNvSpPr/>
      </dsp:nvSpPr>
      <dsp:spPr>
        <a:xfrm>
          <a:off x="221882" y="1630381"/>
          <a:ext cx="2885854" cy="79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>
              <a:solidFill>
                <a:srgbClr val="0070C0"/>
              </a:solidFill>
            </a:rPr>
            <a:t>17.442 Articles de recherche publiée dans le </a:t>
          </a:r>
          <a:r>
            <a:rPr lang="fr-FR" altLang="pt-PT" sz="1400" kern="1200" noProof="0" dirty="0" smtClean="0">
              <a:solidFill>
                <a:srgbClr val="0070C0"/>
              </a:solidFill>
            </a:rPr>
            <a:t>Web of Science (ISI-</a:t>
          </a:r>
          <a:r>
            <a:rPr lang="fr-FR" altLang="pt-PT" sz="1400" kern="1200" noProof="0" dirty="0" err="1" smtClean="0">
              <a:solidFill>
                <a:srgbClr val="0070C0"/>
              </a:solidFill>
            </a:rPr>
            <a:t>WoS</a:t>
          </a:r>
          <a:r>
            <a:rPr lang="fr-FR" altLang="pt-PT" sz="1400" kern="1200" noProof="0" dirty="0" smtClean="0">
              <a:solidFill>
                <a:srgbClr val="0070C0"/>
              </a:solidFill>
            </a:rPr>
            <a:t>) 2010 - 2014</a:t>
          </a:r>
          <a:endParaRPr lang="fr-FR" sz="1400" kern="1200" noProof="0" dirty="0">
            <a:solidFill>
              <a:srgbClr val="0070C0"/>
            </a:solidFill>
          </a:endParaRPr>
        </a:p>
      </dsp:txBody>
      <dsp:txXfrm>
        <a:off x="221882" y="1630381"/>
        <a:ext cx="2885854" cy="795277"/>
      </dsp:txXfrm>
    </dsp:sp>
    <dsp:sp modelId="{BC9A595B-ECBD-4977-A310-3E3C4517844F}">
      <dsp:nvSpPr>
        <dsp:cNvPr id="0" name=""/>
        <dsp:cNvSpPr/>
      </dsp:nvSpPr>
      <dsp:spPr>
        <a:xfrm>
          <a:off x="4667" y="2539227"/>
          <a:ext cx="227957" cy="227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F174E-F4D6-413B-8863-DAAC9DBE558F}">
      <dsp:nvSpPr>
        <dsp:cNvPr id="0" name=""/>
        <dsp:cNvSpPr/>
      </dsp:nvSpPr>
      <dsp:spPr>
        <a:xfrm>
          <a:off x="221882" y="2387549"/>
          <a:ext cx="2885854" cy="53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>
              <a:solidFill>
                <a:srgbClr val="0070C0"/>
              </a:solidFill>
            </a:rPr>
            <a:t>23,4% des Articles Portugais indexées dans le </a:t>
          </a:r>
          <a:r>
            <a:rPr lang="fr-FR" altLang="pt-PT" sz="1400" kern="1200" noProof="0" dirty="0" smtClean="0">
              <a:solidFill>
                <a:srgbClr val="0070C0"/>
              </a:solidFill>
            </a:rPr>
            <a:t>ISI-</a:t>
          </a:r>
          <a:r>
            <a:rPr lang="fr-FR" altLang="pt-PT" sz="1400" kern="1200" noProof="0" dirty="0" err="1" smtClean="0">
              <a:solidFill>
                <a:srgbClr val="0070C0"/>
              </a:solidFill>
            </a:rPr>
            <a:t>WoS</a:t>
          </a:r>
          <a:endParaRPr lang="fr-FR" sz="1400" kern="1200" noProof="0" dirty="0">
            <a:solidFill>
              <a:srgbClr val="0070C0"/>
            </a:solidFill>
          </a:endParaRPr>
        </a:p>
      </dsp:txBody>
      <dsp:txXfrm>
        <a:off x="221882" y="2387549"/>
        <a:ext cx="2885854" cy="531368"/>
      </dsp:txXfrm>
    </dsp:sp>
    <dsp:sp modelId="{CD0C7327-45CB-45C4-A796-010A9F56B59F}">
      <dsp:nvSpPr>
        <dsp:cNvPr id="0" name=""/>
        <dsp:cNvSpPr/>
      </dsp:nvSpPr>
      <dsp:spPr>
        <a:xfrm>
          <a:off x="3277024" y="628846"/>
          <a:ext cx="2794654" cy="361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72D7C-C46C-4807-A8BF-A83E6AC42D7D}">
      <dsp:nvSpPr>
        <dsp:cNvPr id="0" name=""/>
        <dsp:cNvSpPr/>
      </dsp:nvSpPr>
      <dsp:spPr>
        <a:xfrm>
          <a:off x="3262889" y="792918"/>
          <a:ext cx="227962" cy="227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84F6D-1AB4-442D-B6A8-B135903475F5}">
      <dsp:nvSpPr>
        <dsp:cNvPr id="0" name=""/>
        <dsp:cNvSpPr/>
      </dsp:nvSpPr>
      <dsp:spPr>
        <a:xfrm>
          <a:off x="3262889" y="0"/>
          <a:ext cx="3103068" cy="655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noProof="0" dirty="0" smtClean="0">
              <a:solidFill>
                <a:schemeClr val="accent1">
                  <a:lumMod val="50000"/>
                </a:schemeClr>
              </a:solidFill>
            </a:rPr>
            <a:t>COMMUNAUTÉ</a:t>
          </a:r>
          <a:endParaRPr lang="fr-FR" sz="2800" kern="1200" noProof="0" dirty="0"/>
        </a:p>
      </dsp:txBody>
      <dsp:txXfrm>
        <a:off x="3262889" y="0"/>
        <a:ext cx="3103068" cy="655813"/>
      </dsp:txXfrm>
    </dsp:sp>
    <dsp:sp modelId="{B11530E6-F1EC-487D-B8BD-C7CCD658F73D}">
      <dsp:nvSpPr>
        <dsp:cNvPr id="0" name=""/>
        <dsp:cNvSpPr/>
      </dsp:nvSpPr>
      <dsp:spPr>
        <a:xfrm>
          <a:off x="3262889" y="1324292"/>
          <a:ext cx="227957" cy="227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47DC6-DA3C-472E-9D43-E096F0F459F2}">
      <dsp:nvSpPr>
        <dsp:cNvPr id="0" name=""/>
        <dsp:cNvSpPr/>
      </dsp:nvSpPr>
      <dsp:spPr>
        <a:xfrm>
          <a:off x="3480104" y="1172586"/>
          <a:ext cx="2885854" cy="53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>
              <a:solidFill>
                <a:srgbClr val="0070C0"/>
              </a:solidFill>
            </a:rPr>
            <a:t>29.921 </a:t>
          </a:r>
          <a:r>
            <a:rPr lang="fr-FR" altLang="pt-PT" sz="1400" kern="1200" noProof="0" dirty="0" smtClean="0">
              <a:solidFill>
                <a:srgbClr val="0070C0"/>
              </a:solidFill>
            </a:rPr>
            <a:t>Étudiants</a:t>
          </a:r>
          <a:endParaRPr lang="fr-FR" sz="1400" kern="1200" noProof="0" dirty="0">
            <a:solidFill>
              <a:srgbClr val="0070C0"/>
            </a:solidFill>
          </a:endParaRPr>
        </a:p>
      </dsp:txBody>
      <dsp:txXfrm>
        <a:off x="3480104" y="1172586"/>
        <a:ext cx="2885854" cy="531368"/>
      </dsp:txXfrm>
    </dsp:sp>
    <dsp:sp modelId="{BF223E95-871D-47BB-A1E0-5481AB9C64DC}">
      <dsp:nvSpPr>
        <dsp:cNvPr id="0" name=""/>
        <dsp:cNvSpPr/>
      </dsp:nvSpPr>
      <dsp:spPr>
        <a:xfrm>
          <a:off x="3262889" y="1855660"/>
          <a:ext cx="227957" cy="227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71D33-6064-43B4-8D30-4D9F63F96060}">
      <dsp:nvSpPr>
        <dsp:cNvPr id="0" name=""/>
        <dsp:cNvSpPr/>
      </dsp:nvSpPr>
      <dsp:spPr>
        <a:xfrm>
          <a:off x="3480104" y="1703954"/>
          <a:ext cx="2885854" cy="53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>
              <a:solidFill>
                <a:srgbClr val="0070C0"/>
              </a:solidFill>
            </a:rPr>
            <a:t>2.291 Enseignants et Chercheurs</a:t>
          </a:r>
          <a:endParaRPr lang="fr-FR" sz="1400" kern="1200" noProof="0" dirty="0">
            <a:solidFill>
              <a:srgbClr val="0070C0"/>
            </a:solidFill>
          </a:endParaRPr>
        </a:p>
      </dsp:txBody>
      <dsp:txXfrm>
        <a:off x="3480104" y="1703954"/>
        <a:ext cx="2885854" cy="531368"/>
      </dsp:txXfrm>
    </dsp:sp>
    <dsp:sp modelId="{3347074C-CC22-479A-965F-5BF6B27AE2A3}">
      <dsp:nvSpPr>
        <dsp:cNvPr id="0" name=""/>
        <dsp:cNvSpPr/>
      </dsp:nvSpPr>
      <dsp:spPr>
        <a:xfrm>
          <a:off x="3262889" y="2387028"/>
          <a:ext cx="227957" cy="227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4C3F5-2988-4A69-A23E-BFCEE078C03A}">
      <dsp:nvSpPr>
        <dsp:cNvPr id="0" name=""/>
        <dsp:cNvSpPr/>
      </dsp:nvSpPr>
      <dsp:spPr>
        <a:xfrm>
          <a:off x="3480104" y="2235323"/>
          <a:ext cx="2885854" cy="53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>
              <a:solidFill>
                <a:srgbClr val="0070C0"/>
              </a:solidFill>
            </a:rPr>
            <a:t>1.563 </a:t>
          </a:r>
          <a:r>
            <a:rPr lang="pt-PT" sz="1400" kern="1200" noProof="0" dirty="0" smtClean="0">
              <a:solidFill>
                <a:srgbClr val="0070C0"/>
              </a:solidFill>
            </a:rPr>
            <a:t> </a:t>
          </a:r>
          <a:r>
            <a:rPr lang="fr-FR" sz="1400" kern="1200" noProof="0" dirty="0" smtClean="0">
              <a:solidFill>
                <a:srgbClr val="0070C0"/>
              </a:solidFill>
            </a:rPr>
            <a:t>Personnel Administratif </a:t>
          </a:r>
          <a:endParaRPr lang="fr-FR" sz="1400" kern="1200" noProof="0" dirty="0">
            <a:solidFill>
              <a:srgbClr val="0070C0"/>
            </a:solidFill>
          </a:endParaRPr>
        </a:p>
      </dsp:txBody>
      <dsp:txXfrm>
        <a:off x="3480104" y="2235323"/>
        <a:ext cx="2885854" cy="531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68887-01BE-4C4F-846B-72DF7AA88413}">
      <dsp:nvSpPr>
        <dsp:cNvPr id="0" name=""/>
        <dsp:cNvSpPr/>
      </dsp:nvSpPr>
      <dsp:spPr>
        <a:xfrm>
          <a:off x="2846" y="928750"/>
          <a:ext cx="2594118" cy="149712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/>
            <a:t> </a:t>
          </a:r>
          <a:endParaRPr lang="pt-PT" sz="2600" kern="1200" dirty="0"/>
        </a:p>
      </dsp:txBody>
      <dsp:txXfrm>
        <a:off x="2846" y="928750"/>
        <a:ext cx="2594118" cy="1497129"/>
      </dsp:txXfrm>
    </dsp:sp>
    <dsp:sp modelId="{84D02A8D-06E0-4844-89F6-1108D4F0B846}">
      <dsp:nvSpPr>
        <dsp:cNvPr id="0" name=""/>
        <dsp:cNvSpPr/>
      </dsp:nvSpPr>
      <dsp:spPr>
        <a:xfrm>
          <a:off x="2855127" y="902828"/>
          <a:ext cx="2581623" cy="1548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/>
            <a:t>Ateliers d‘Enrichissement Personnel</a:t>
          </a:r>
          <a:endParaRPr lang="pt-PT" sz="2600" b="1" kern="1200" dirty="0"/>
        </a:p>
      </dsp:txBody>
      <dsp:txXfrm>
        <a:off x="2855127" y="902828"/>
        <a:ext cx="2581623" cy="1548974"/>
      </dsp:txXfrm>
    </dsp:sp>
    <dsp:sp modelId="{5A940564-8482-46C9-A69B-E2DDC7E6ECDD}">
      <dsp:nvSpPr>
        <dsp:cNvPr id="0" name=""/>
        <dsp:cNvSpPr/>
      </dsp:nvSpPr>
      <dsp:spPr>
        <a:xfrm>
          <a:off x="5694913" y="902828"/>
          <a:ext cx="2581623" cy="1548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/>
            <a:t>L'activité physique et le sport</a:t>
          </a:r>
          <a:endParaRPr lang="pt-PT" sz="2600" b="1" kern="120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694913" y="902828"/>
        <a:ext cx="2581623" cy="1548974"/>
      </dsp:txXfrm>
    </dsp:sp>
    <dsp:sp modelId="{32EC4B42-FB1B-4DFB-A9C9-1B9F01A11714}">
      <dsp:nvSpPr>
        <dsp:cNvPr id="0" name=""/>
        <dsp:cNvSpPr/>
      </dsp:nvSpPr>
      <dsp:spPr>
        <a:xfrm>
          <a:off x="8534699" y="902828"/>
          <a:ext cx="2581623" cy="1548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noProof="0" dirty="0" smtClean="0"/>
            <a:t>Volontariat </a:t>
          </a:r>
          <a:endParaRPr lang="fr-FR" sz="2600" b="1" kern="1200" noProof="0" dirty="0"/>
        </a:p>
      </dsp:txBody>
      <dsp:txXfrm>
        <a:off x="8534699" y="902828"/>
        <a:ext cx="2581623" cy="1548974"/>
      </dsp:txXfrm>
    </dsp:sp>
    <dsp:sp modelId="{E947B442-C6F6-4C3B-862A-17B3F95B668F}">
      <dsp:nvSpPr>
        <dsp:cNvPr id="0" name=""/>
        <dsp:cNvSpPr/>
      </dsp:nvSpPr>
      <dsp:spPr>
        <a:xfrm>
          <a:off x="9094" y="2709965"/>
          <a:ext cx="2581623" cy="1548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/>
            <a:t>Mentorat</a:t>
          </a:r>
        </a:p>
      </dsp:txBody>
      <dsp:txXfrm>
        <a:off x="9094" y="2709965"/>
        <a:ext cx="2581623" cy="1548974"/>
      </dsp:txXfrm>
    </dsp:sp>
    <dsp:sp modelId="{527BBA1A-32E6-46A8-A8FD-5B943044062A}">
      <dsp:nvSpPr>
        <dsp:cNvPr id="0" name=""/>
        <dsp:cNvSpPr/>
      </dsp:nvSpPr>
      <dsp:spPr>
        <a:xfrm>
          <a:off x="2848879" y="2709965"/>
          <a:ext cx="2581623" cy="1548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Contribuer pour une meilleure préparation des étudiants</a:t>
          </a:r>
        </a:p>
      </dsp:txBody>
      <dsp:txXfrm>
        <a:off x="2848879" y="2709965"/>
        <a:ext cx="2581623" cy="1548974"/>
      </dsp:txXfrm>
    </dsp:sp>
    <dsp:sp modelId="{54FA3E4E-3604-4097-88BB-60571DA3E7C7}">
      <dsp:nvSpPr>
        <dsp:cNvPr id="0" name=""/>
        <dsp:cNvSpPr/>
      </dsp:nvSpPr>
      <dsp:spPr>
        <a:xfrm>
          <a:off x="5688665" y="2709965"/>
          <a:ext cx="2581623" cy="1548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Compétences qui favorisent la réussite scolaire et facilitent l'intégration au marché de travail</a:t>
          </a:r>
        </a:p>
      </dsp:txBody>
      <dsp:txXfrm>
        <a:off x="5688665" y="2709965"/>
        <a:ext cx="2581623" cy="1548974"/>
      </dsp:txXfrm>
    </dsp:sp>
    <dsp:sp modelId="{830B2D2B-6932-42F8-A85C-3C1649A29543}">
      <dsp:nvSpPr>
        <dsp:cNvPr id="0" name=""/>
        <dsp:cNvSpPr/>
      </dsp:nvSpPr>
      <dsp:spPr>
        <a:xfrm>
          <a:off x="8528451" y="2709965"/>
          <a:ext cx="2581623" cy="1548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600" kern="1200" dirty="0" smtClean="0"/>
        </a:p>
      </dsp:txBody>
      <dsp:txXfrm>
        <a:off x="8528451" y="2709965"/>
        <a:ext cx="2581623" cy="1548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FE282-734A-4C17-9546-E9FF06FE97CA}">
      <dsp:nvSpPr>
        <dsp:cNvPr id="0" name=""/>
        <dsp:cNvSpPr/>
      </dsp:nvSpPr>
      <dsp:spPr>
        <a:xfrm>
          <a:off x="692073" y="253989"/>
          <a:ext cx="4056650" cy="12677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65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err="1" smtClean="0">
              <a:solidFill>
                <a:srgbClr val="002060"/>
              </a:solidFill>
            </a:rPr>
            <a:t>Formation</a:t>
          </a:r>
          <a:r>
            <a:rPr lang="pt-PT" sz="2000" b="1" kern="1200" dirty="0" smtClean="0">
              <a:solidFill>
                <a:srgbClr val="002060"/>
              </a:solidFill>
            </a:rPr>
            <a:t> </a:t>
          </a:r>
          <a:r>
            <a:rPr lang="pt-PT" sz="2000" b="1" kern="1200" dirty="0" err="1" smtClean="0">
              <a:solidFill>
                <a:srgbClr val="002060"/>
              </a:solidFill>
            </a:rPr>
            <a:t>creditée</a:t>
          </a:r>
          <a:r>
            <a:rPr lang="pt-PT" sz="2000" b="1" kern="1200" dirty="0" smtClean="0">
              <a:solidFill>
                <a:srgbClr val="002060"/>
              </a:solidFill>
            </a:rPr>
            <a:t> </a:t>
          </a:r>
          <a:r>
            <a:rPr lang="pt-PT" sz="2000" b="1" kern="1200" dirty="0" err="1" smtClean="0">
              <a:solidFill>
                <a:srgbClr val="002060"/>
              </a:solidFill>
            </a:rPr>
            <a:t>et</a:t>
          </a:r>
          <a:r>
            <a:rPr lang="pt-PT" sz="2000" b="1" kern="1200" dirty="0" smtClean="0">
              <a:solidFill>
                <a:srgbClr val="002060"/>
              </a:solidFill>
            </a:rPr>
            <a:t> </a:t>
          </a:r>
          <a:r>
            <a:rPr lang="pt-PT" sz="2000" b="1" kern="1200" dirty="0" err="1" smtClean="0">
              <a:solidFill>
                <a:srgbClr val="002060"/>
              </a:solidFill>
            </a:rPr>
            <a:t>programme</a:t>
          </a:r>
          <a:r>
            <a:rPr lang="pt-PT" sz="2000" b="1" kern="1200" dirty="0" smtClean="0">
              <a:solidFill>
                <a:srgbClr val="002060"/>
              </a:solidFill>
            </a:rPr>
            <a:t> de </a:t>
          </a:r>
          <a:r>
            <a:rPr lang="pt-PT" sz="2000" b="1" kern="1200" dirty="0" err="1" smtClean="0">
              <a:solidFill>
                <a:srgbClr val="002060"/>
              </a:solidFill>
            </a:rPr>
            <a:t>volontariat</a:t>
          </a:r>
          <a:endParaRPr lang="pt-PT" sz="2000" b="1" kern="1200" dirty="0" smtClean="0">
            <a:solidFill>
              <a:srgbClr val="00206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rgbClr val="002060"/>
              </a:solidFill>
            </a:rPr>
            <a:t>(</a:t>
          </a:r>
          <a:r>
            <a:rPr lang="pt-PT" sz="2000" kern="1200" dirty="0" err="1" smtClean="0">
              <a:solidFill>
                <a:srgbClr val="002060"/>
              </a:solidFill>
            </a:rPr>
            <a:t>U.Porto,PT</a:t>
          </a:r>
          <a:r>
            <a:rPr lang="pt-PT" sz="2000" kern="1200" dirty="0" smtClean="0">
              <a:solidFill>
                <a:srgbClr val="002060"/>
              </a:solidFill>
            </a:rPr>
            <a:t> )</a:t>
          </a:r>
          <a:endParaRPr lang="pt-PT" sz="2000" kern="1200" dirty="0">
            <a:solidFill>
              <a:srgbClr val="002060"/>
            </a:solidFill>
          </a:endParaRPr>
        </a:p>
      </dsp:txBody>
      <dsp:txXfrm>
        <a:off x="692073" y="253989"/>
        <a:ext cx="4056650" cy="1267703"/>
      </dsp:txXfrm>
    </dsp:sp>
    <dsp:sp modelId="{CBB232FA-64DE-4150-AA2A-339E1C48EBBF}">
      <dsp:nvSpPr>
        <dsp:cNvPr id="0" name=""/>
        <dsp:cNvSpPr/>
      </dsp:nvSpPr>
      <dsp:spPr>
        <a:xfrm>
          <a:off x="523046" y="70876"/>
          <a:ext cx="887392" cy="13310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BD5B0-127C-430D-9EE3-52DADE28D1E0}">
      <dsp:nvSpPr>
        <dsp:cNvPr id="0" name=""/>
        <dsp:cNvSpPr/>
      </dsp:nvSpPr>
      <dsp:spPr>
        <a:xfrm>
          <a:off x="5133195" y="253989"/>
          <a:ext cx="4056650" cy="12677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65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err="1" smtClean="0">
              <a:solidFill>
                <a:srgbClr val="002060"/>
              </a:solidFill>
            </a:rPr>
            <a:t>Plan</a:t>
          </a:r>
          <a:r>
            <a:rPr lang="pt-PT" sz="2000" b="1" kern="1200" dirty="0" smtClean="0">
              <a:solidFill>
                <a:srgbClr val="002060"/>
              </a:solidFill>
            </a:rPr>
            <a:t> de </a:t>
          </a:r>
          <a:r>
            <a:rPr lang="pt-PT" sz="2000" b="1" i="1" kern="1200" dirty="0" smtClean="0">
              <a:solidFill>
                <a:srgbClr val="002060"/>
              </a:solidFill>
            </a:rPr>
            <a:t>soft </a:t>
          </a:r>
          <a:r>
            <a:rPr lang="pt-PT" sz="2000" b="1" i="1" kern="1200" dirty="0" err="1" smtClean="0">
              <a:solidFill>
                <a:srgbClr val="002060"/>
              </a:solidFill>
            </a:rPr>
            <a:t>skills</a:t>
          </a:r>
          <a:r>
            <a:rPr lang="pt-PT" sz="2000" b="1" i="1" kern="1200" dirty="0" smtClean="0">
              <a:solidFill>
                <a:srgbClr val="002060"/>
              </a:solidFill>
            </a:rPr>
            <a:t>: A</a:t>
          </a:r>
          <a:r>
            <a:rPr lang="pt-PT" sz="2000" i="1" kern="1200" dirty="0" smtClean="0">
              <a:solidFill>
                <a:srgbClr val="002060"/>
              </a:solidFill>
            </a:rPr>
            <a:t>teliers </a:t>
          </a:r>
          <a:r>
            <a:rPr lang="pt-PT" sz="2000" i="1" kern="1200" dirty="0" err="1" smtClean="0">
              <a:solidFill>
                <a:srgbClr val="002060"/>
              </a:solidFill>
            </a:rPr>
            <a:t>et</a:t>
          </a:r>
          <a:r>
            <a:rPr lang="pt-PT" sz="2000" i="1" kern="1200" dirty="0" smtClean="0">
              <a:solidFill>
                <a:srgbClr val="002060"/>
              </a:solidFill>
            </a:rPr>
            <a:t> </a:t>
          </a:r>
          <a:r>
            <a:rPr lang="pt-PT" sz="2000" i="1" kern="1200" dirty="0" err="1" smtClean="0">
              <a:solidFill>
                <a:srgbClr val="002060"/>
              </a:solidFill>
            </a:rPr>
            <a:t>Vonlontariat</a:t>
          </a:r>
          <a:endParaRPr lang="pt-PT" sz="2000" i="1" kern="1200" dirty="0" smtClean="0">
            <a:solidFill>
              <a:srgbClr val="00206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i="1" kern="1200" dirty="0" smtClean="0">
              <a:solidFill>
                <a:srgbClr val="002060"/>
              </a:solidFill>
            </a:rPr>
            <a:t>(</a:t>
          </a:r>
          <a:r>
            <a:rPr lang="pt-PT" sz="2000" i="0" kern="1200" dirty="0" smtClean="0">
              <a:solidFill>
                <a:srgbClr val="002060"/>
              </a:solidFill>
            </a:rPr>
            <a:t>UTAD, PT)</a:t>
          </a:r>
          <a:endParaRPr lang="pt-PT" sz="2000" i="0" kern="1200" dirty="0">
            <a:solidFill>
              <a:srgbClr val="002060"/>
            </a:solidFill>
          </a:endParaRPr>
        </a:p>
      </dsp:txBody>
      <dsp:txXfrm>
        <a:off x="5133195" y="253989"/>
        <a:ext cx="4056650" cy="1267703"/>
      </dsp:txXfrm>
    </dsp:sp>
    <dsp:sp modelId="{646BEA06-62BB-4BCA-91AB-ED59636324F5}">
      <dsp:nvSpPr>
        <dsp:cNvPr id="0" name=""/>
        <dsp:cNvSpPr/>
      </dsp:nvSpPr>
      <dsp:spPr>
        <a:xfrm>
          <a:off x="4964168" y="70876"/>
          <a:ext cx="887392" cy="133108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000" r="-8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E2AA2-2DDB-419E-A218-A75987C3C6AE}">
      <dsp:nvSpPr>
        <dsp:cNvPr id="0" name=""/>
        <dsp:cNvSpPr/>
      </dsp:nvSpPr>
      <dsp:spPr>
        <a:xfrm>
          <a:off x="692073" y="1849887"/>
          <a:ext cx="4056650" cy="12677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65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err="1" smtClean="0">
              <a:solidFill>
                <a:srgbClr val="002060"/>
              </a:solidFill>
            </a:rPr>
            <a:t>Academic</a:t>
          </a:r>
          <a:r>
            <a:rPr lang="pt-PT" sz="2400" b="1" kern="1200" dirty="0" smtClean="0">
              <a:solidFill>
                <a:srgbClr val="002060"/>
              </a:solidFill>
            </a:rPr>
            <a:t> </a:t>
          </a:r>
          <a:r>
            <a:rPr lang="pt-PT" sz="2400" b="1" kern="1200" dirty="0" err="1" smtClean="0">
              <a:solidFill>
                <a:srgbClr val="002060"/>
              </a:solidFill>
            </a:rPr>
            <a:t>Skills</a:t>
          </a:r>
          <a:r>
            <a:rPr lang="pt-PT" sz="2400" b="1" kern="1200" dirty="0" smtClean="0">
              <a:solidFill>
                <a:srgbClr val="002060"/>
              </a:solidFill>
            </a:rPr>
            <a:t> </a:t>
          </a:r>
          <a:r>
            <a:rPr lang="pt-PT" sz="2400" b="1" kern="1200" dirty="0" err="1" smtClean="0">
              <a:solidFill>
                <a:srgbClr val="002060"/>
              </a:solidFill>
            </a:rPr>
            <a:t>Coaching</a:t>
          </a:r>
          <a:endParaRPr lang="pt-PT" sz="2400" b="1" kern="1200" dirty="0" smtClean="0">
            <a:solidFill>
              <a:srgbClr val="00206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rgbClr val="002060"/>
              </a:solidFill>
            </a:rPr>
            <a:t>(Stanford </a:t>
          </a:r>
          <a:r>
            <a:rPr lang="pt-PT" sz="2000" kern="1200" dirty="0" err="1" smtClean="0">
              <a:solidFill>
                <a:srgbClr val="002060"/>
              </a:solidFill>
            </a:rPr>
            <a:t>University,EUA</a:t>
          </a:r>
          <a:r>
            <a:rPr lang="pt-PT" sz="2000" kern="1200" dirty="0" smtClean="0">
              <a:solidFill>
                <a:srgbClr val="002060"/>
              </a:solidFill>
            </a:rPr>
            <a:t>)</a:t>
          </a:r>
          <a:endParaRPr lang="pt-PT" sz="2000" kern="1200" dirty="0">
            <a:solidFill>
              <a:srgbClr val="002060"/>
            </a:solidFill>
          </a:endParaRPr>
        </a:p>
      </dsp:txBody>
      <dsp:txXfrm>
        <a:off x="692073" y="1849887"/>
        <a:ext cx="4056650" cy="1267703"/>
      </dsp:txXfrm>
    </dsp:sp>
    <dsp:sp modelId="{89433E6F-89EF-4E63-A951-8170B8750C1A}">
      <dsp:nvSpPr>
        <dsp:cNvPr id="0" name=""/>
        <dsp:cNvSpPr/>
      </dsp:nvSpPr>
      <dsp:spPr>
        <a:xfrm>
          <a:off x="523046" y="1666774"/>
          <a:ext cx="887392" cy="13310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0E175-95FD-4181-BE7F-EAA756A24593}">
      <dsp:nvSpPr>
        <dsp:cNvPr id="0" name=""/>
        <dsp:cNvSpPr/>
      </dsp:nvSpPr>
      <dsp:spPr>
        <a:xfrm>
          <a:off x="5133195" y="1849887"/>
          <a:ext cx="4056650" cy="12677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65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err="1" smtClean="0">
              <a:solidFill>
                <a:srgbClr val="002060"/>
              </a:solidFill>
            </a:rPr>
            <a:t>The</a:t>
          </a:r>
          <a:r>
            <a:rPr lang="pt-PT" sz="2400" b="1" kern="1200" dirty="0" smtClean="0">
              <a:solidFill>
                <a:srgbClr val="002060"/>
              </a:solidFill>
            </a:rPr>
            <a:t> </a:t>
          </a:r>
          <a:r>
            <a:rPr lang="pt-PT" sz="2400" b="1" kern="1200" dirty="0" err="1" smtClean="0">
              <a:solidFill>
                <a:srgbClr val="002060"/>
              </a:solidFill>
            </a:rPr>
            <a:t>Learning</a:t>
          </a:r>
          <a:r>
            <a:rPr lang="pt-PT" sz="2400" b="1" kern="1200" dirty="0" smtClean="0">
              <a:solidFill>
                <a:srgbClr val="002060"/>
              </a:solidFill>
            </a:rPr>
            <a:t> </a:t>
          </a:r>
          <a:r>
            <a:rPr lang="pt-PT" sz="2400" b="1" kern="1200" dirty="0" err="1" smtClean="0">
              <a:solidFill>
                <a:srgbClr val="002060"/>
              </a:solidFill>
            </a:rPr>
            <a:t>Strategies</a:t>
          </a:r>
          <a:r>
            <a:rPr lang="pt-PT" sz="2400" b="1" kern="1200" dirty="0" smtClean="0">
              <a:solidFill>
                <a:srgbClr val="002060"/>
              </a:solidFill>
            </a:rPr>
            <a:t> Center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rgbClr val="002060"/>
              </a:solidFill>
            </a:rPr>
            <a:t>(Cornell University, EUA)</a:t>
          </a:r>
          <a:endParaRPr lang="pt-PT" sz="2000" kern="1200" dirty="0">
            <a:solidFill>
              <a:srgbClr val="002060"/>
            </a:solidFill>
          </a:endParaRPr>
        </a:p>
      </dsp:txBody>
      <dsp:txXfrm>
        <a:off x="5133195" y="1849887"/>
        <a:ext cx="4056650" cy="1267703"/>
      </dsp:txXfrm>
    </dsp:sp>
    <dsp:sp modelId="{782497DC-50E1-4BD4-967B-CE34A2890AC7}">
      <dsp:nvSpPr>
        <dsp:cNvPr id="0" name=""/>
        <dsp:cNvSpPr/>
      </dsp:nvSpPr>
      <dsp:spPr>
        <a:xfrm>
          <a:off x="4964168" y="1666774"/>
          <a:ext cx="887392" cy="133108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20A3E-BF0D-41F8-9584-5C15E7338A5E}">
      <dsp:nvSpPr>
        <dsp:cNvPr id="0" name=""/>
        <dsp:cNvSpPr/>
      </dsp:nvSpPr>
      <dsp:spPr>
        <a:xfrm>
          <a:off x="2338260" y="3278041"/>
          <a:ext cx="5036371" cy="16031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658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University </a:t>
          </a:r>
          <a:r>
            <a:rPr lang="pt-PT" sz="2400" b="1" kern="1200" dirty="0" err="1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Learning</a:t>
          </a:r>
          <a:r>
            <a:rPr lang="pt-PT" sz="2400" b="1" kern="1200" dirty="0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pt-PT" sz="2400" b="1" kern="1200" dirty="0" err="1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Store</a:t>
          </a:r>
          <a:endParaRPr lang="pt-PT" sz="2400" b="1" kern="1200" dirty="0" smtClean="0">
            <a:solidFill>
              <a:srgbClr val="002060"/>
            </a:solidFill>
            <a:effectLst/>
            <a:latin typeface="+mn-lt"/>
            <a:ea typeface="+mn-ea"/>
            <a:cs typeface="+mn-cs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pt-PT" sz="1800" b="0" kern="1200" dirty="0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(</a:t>
          </a:r>
          <a:r>
            <a:rPr lang="en-US" sz="1800" b="0" kern="1200" dirty="0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Georgia Institute of Technology, Northwestern University, University of Washington, University of California’s </a:t>
          </a:r>
          <a:r>
            <a:rPr lang="en-US" sz="1800" b="0" kern="1200" dirty="0" err="1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Davi</a:t>
          </a:r>
          <a:r>
            <a:rPr lang="en-US" sz="1800" b="0" kern="1200" dirty="0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 et University of Wisconsin Extension)</a:t>
          </a:r>
          <a:endParaRPr lang="pt-PT" sz="1800" b="0" kern="1200" dirty="0">
            <a:solidFill>
              <a:srgbClr val="002060"/>
            </a:solidFill>
            <a:effectLst/>
            <a:latin typeface="+mn-lt"/>
            <a:ea typeface="+mn-ea"/>
            <a:cs typeface="+mn-cs"/>
          </a:endParaRPr>
        </a:p>
      </dsp:txBody>
      <dsp:txXfrm>
        <a:off x="2338260" y="3278041"/>
        <a:ext cx="5036371" cy="1603188"/>
      </dsp:txXfrm>
    </dsp:sp>
    <dsp:sp modelId="{D698A472-AB8D-4807-83DA-05AB514FB2C3}">
      <dsp:nvSpPr>
        <dsp:cNvPr id="0" name=""/>
        <dsp:cNvSpPr/>
      </dsp:nvSpPr>
      <dsp:spPr>
        <a:xfrm>
          <a:off x="2001367" y="3439134"/>
          <a:ext cx="887392" cy="13310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9000" r="-10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1458E-C5FB-4A40-940E-0B2EB43ADD85}">
      <dsp:nvSpPr>
        <dsp:cNvPr id="0" name=""/>
        <dsp:cNvSpPr/>
      </dsp:nvSpPr>
      <dsp:spPr>
        <a:xfrm>
          <a:off x="0" y="0"/>
          <a:ext cx="9632312" cy="1579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rgbClr val="002060"/>
              </a:solidFill>
            </a:rPr>
            <a:t>1. F</a:t>
          </a:r>
          <a:r>
            <a:rPr lang="fr-FR" sz="2400" kern="1200" dirty="0" err="1" smtClean="0">
              <a:solidFill>
                <a:srgbClr val="002060"/>
              </a:solidFill>
            </a:rPr>
            <a:t>ormation</a:t>
          </a:r>
          <a:r>
            <a:rPr lang="fr-FR" sz="2400" kern="1200" dirty="0" smtClean="0">
              <a:solidFill>
                <a:srgbClr val="002060"/>
              </a:solidFill>
            </a:rPr>
            <a:t> avec objectifs d’apprentissage dans des domaines transversaux,  y compris la variété des connaissances/compétences à U. Porto (enseignants de 2 ou plusieurs Facultés).</a:t>
          </a:r>
          <a:endParaRPr lang="pt-PT" sz="24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800" kern="1200" dirty="0">
            <a:solidFill>
              <a:srgbClr val="002060"/>
            </a:solidFill>
          </a:endParaRPr>
        </a:p>
      </dsp:txBody>
      <dsp:txXfrm>
        <a:off x="2084379" y="0"/>
        <a:ext cx="7547932" cy="1579172"/>
      </dsp:txXfrm>
    </dsp:sp>
    <dsp:sp modelId="{0628EB36-94CB-4D33-8C4B-AFE1BCD09CBA}">
      <dsp:nvSpPr>
        <dsp:cNvPr id="0" name=""/>
        <dsp:cNvSpPr/>
      </dsp:nvSpPr>
      <dsp:spPr>
        <a:xfrm>
          <a:off x="157917" y="157917"/>
          <a:ext cx="1926462" cy="12633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0DA8E-077B-4FAB-BC64-951C092A0A03}">
      <dsp:nvSpPr>
        <dsp:cNvPr id="0" name=""/>
        <dsp:cNvSpPr/>
      </dsp:nvSpPr>
      <dsp:spPr>
        <a:xfrm>
          <a:off x="0" y="1737089"/>
          <a:ext cx="9632312" cy="1579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fr-FR" sz="2400" kern="1200" dirty="0" smtClean="0">
              <a:solidFill>
                <a:srgbClr val="002060"/>
              </a:solidFill>
            </a:rPr>
            <a:t>Méthodes pédagogiques et d’évaluation appropriées à une communauté étudiante diversifiée, qui comprenne les étudiants internationaux</a:t>
          </a:r>
          <a:endParaRPr lang="pt-PT" sz="2400" kern="1200" dirty="0">
            <a:solidFill>
              <a:srgbClr val="002060"/>
            </a:solidFill>
          </a:endParaRPr>
        </a:p>
      </dsp:txBody>
      <dsp:txXfrm>
        <a:off x="2084379" y="1737089"/>
        <a:ext cx="7547932" cy="1579172"/>
      </dsp:txXfrm>
    </dsp:sp>
    <dsp:sp modelId="{212BACD2-DA84-4236-B297-4A3E6BA14247}">
      <dsp:nvSpPr>
        <dsp:cNvPr id="0" name=""/>
        <dsp:cNvSpPr/>
      </dsp:nvSpPr>
      <dsp:spPr>
        <a:xfrm>
          <a:off x="157917" y="1895006"/>
          <a:ext cx="1926462" cy="12633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0943D-2DFA-41D8-B335-620AF45CDF32}">
      <dsp:nvSpPr>
        <dsp:cNvPr id="0" name=""/>
        <dsp:cNvSpPr/>
      </dsp:nvSpPr>
      <dsp:spPr>
        <a:xfrm>
          <a:off x="0" y="3474178"/>
          <a:ext cx="9632312" cy="1579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fr-FR" sz="2400" kern="1200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Modèles d’enseignement centré sur l’étudiant, avec des méthodologies d’apprentissage actif</a:t>
          </a:r>
          <a:endParaRPr lang="pt-PT" sz="2400" kern="1200" dirty="0">
            <a:solidFill>
              <a:srgbClr val="002060"/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4379" y="3474178"/>
        <a:ext cx="7547932" cy="1579172"/>
      </dsp:txXfrm>
    </dsp:sp>
    <dsp:sp modelId="{DA2D258E-8A9C-43FB-ABF9-F0AE80A138A5}">
      <dsp:nvSpPr>
        <dsp:cNvPr id="0" name=""/>
        <dsp:cNvSpPr/>
      </dsp:nvSpPr>
      <dsp:spPr>
        <a:xfrm>
          <a:off x="157917" y="3632096"/>
          <a:ext cx="1926462" cy="12633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8A96B-3F30-4667-933B-38B93B54BBD3}">
      <dsp:nvSpPr>
        <dsp:cNvPr id="0" name=""/>
        <dsp:cNvSpPr/>
      </dsp:nvSpPr>
      <dsp:spPr>
        <a:xfrm>
          <a:off x="3181760" y="1436089"/>
          <a:ext cx="664072" cy="2733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1" indent="17462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300" kern="1200" dirty="0">
            <a:solidFill>
              <a:srgbClr val="0070C0"/>
            </a:solidFill>
            <a:latin typeface="Calibri" panose="020F0502020204030204" pitchFamily="34" charset="0"/>
          </a:endParaRPr>
        </a:p>
      </dsp:txBody>
      <dsp:txXfrm>
        <a:off x="3181760" y="1470264"/>
        <a:ext cx="561547" cy="205049"/>
      </dsp:txXfrm>
    </dsp:sp>
    <dsp:sp modelId="{ED060746-158C-4CAF-8E43-29BFFEAF1ACA}">
      <dsp:nvSpPr>
        <dsp:cNvPr id="0" name=""/>
        <dsp:cNvSpPr/>
      </dsp:nvSpPr>
      <dsp:spPr>
        <a:xfrm>
          <a:off x="866438" y="1098062"/>
          <a:ext cx="2170514" cy="93165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4 COORDINATIONS</a:t>
          </a:r>
        </a:p>
      </dsp:txBody>
      <dsp:txXfrm>
        <a:off x="911918" y="1143542"/>
        <a:ext cx="2079554" cy="840699"/>
      </dsp:txXfrm>
    </dsp:sp>
    <dsp:sp modelId="{11DFC446-0DF4-47F8-B37A-C06B62519DD1}">
      <dsp:nvSpPr>
        <dsp:cNvPr id="0" name=""/>
        <dsp:cNvSpPr/>
      </dsp:nvSpPr>
      <dsp:spPr>
        <a:xfrm flipV="1">
          <a:off x="3245046" y="2871032"/>
          <a:ext cx="683475" cy="2469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261938" lvl="1" indent="-8731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200" kern="1200" dirty="0"/>
        </a:p>
      </dsp:txBody>
      <dsp:txXfrm rot="10800000">
        <a:off x="3245046" y="2901899"/>
        <a:ext cx="590873" cy="185205"/>
      </dsp:txXfrm>
    </dsp:sp>
    <dsp:sp modelId="{B722D6D5-54FA-4394-A496-1DE3F4503B80}">
      <dsp:nvSpPr>
        <dsp:cNvPr id="0" name=""/>
        <dsp:cNvSpPr/>
      </dsp:nvSpPr>
      <dsp:spPr>
        <a:xfrm>
          <a:off x="866438" y="2490688"/>
          <a:ext cx="2151111" cy="1025420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rPr>
            <a:t>13 PARTENARIATS</a:t>
          </a:r>
        </a:p>
      </dsp:txBody>
      <dsp:txXfrm>
        <a:off x="916495" y="2540745"/>
        <a:ext cx="2050997" cy="925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CCD09-1B61-46FE-ABB4-01289F8133EB}" type="datetimeFigureOut">
              <a:rPr lang="pt-PT" smtClean="0"/>
              <a:t>09/05/2017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C71BF-7B29-433B-B419-1D505691E74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669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garra.up.pt/reitoria/pt/web_base.gera_pagina?P_pagina=1023526#com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garra.up.pt/up/pt/WEB_BASE.GERA_PAGINA?p_pagina=100417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dergrad.stanford.edu/tutoring-support/academic-skills-coachin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educause.edu/blogs/kristidepaul/alternative-credential-adoption-higher-ed" TargetMode="External"/><Relationship Id="rId4" Type="http://schemas.openxmlformats.org/officeDocument/2006/relationships/hyperlink" Target="http://lsc.cornell.edu/study-skills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71BF-7B29-433B-B419-1D505691E74F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4140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Enfoque na empregabilidade!</a:t>
            </a:r>
            <a:r>
              <a:rPr lang="pt-PT" baseline="0" dirty="0" smtClean="0"/>
              <a:t> </a:t>
            </a:r>
            <a:br>
              <a:rPr lang="pt-PT" baseline="0" dirty="0" smtClean="0"/>
            </a:br>
            <a:r>
              <a:rPr lang="pt-PT" dirty="0" smtClean="0"/>
              <a:t>Oferta formativa excelente, inovador</a:t>
            </a:r>
            <a:r>
              <a:rPr lang="pt-PT" baseline="0" dirty="0" smtClean="0"/>
              <a:t>a e responsiva às necessidades do mercado de trabalho</a:t>
            </a:r>
          </a:p>
          <a:p>
            <a:r>
              <a:rPr lang="pt-PT" baseline="0" dirty="0" smtClean="0"/>
              <a:t>Oportunidade de mobilidade: Percurso min. 2 universidades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71BF-7B29-433B-B419-1D505691E74F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3421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Evolução muito expressiva</a:t>
            </a:r>
            <a:r>
              <a:rPr lang="pt-PT" baseline="0" dirty="0" smtClean="0"/>
              <a:t> nos últimos 5 anos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71BF-7B29-433B-B419-1D505691E74F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714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71BF-7B29-433B-B419-1D505691E74F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1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71BF-7B29-433B-B419-1D505691E74F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41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https://sigarra.up.pt/reitoria/pt/web_base.gera_pagina?P_pagina=1023526#como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– 5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jours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71BF-7B29-433B-B419-1D505691E74F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228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71BF-7B29-433B-B419-1D505691E74F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8854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pt-PT" sz="1600" dirty="0" smtClean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71BF-7B29-433B-B419-1D505691E74F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819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*suplemento</a:t>
            </a:r>
            <a:r>
              <a:rPr lang="pt-PT" baseline="0" dirty="0" smtClean="0"/>
              <a:t> ao diploma</a:t>
            </a:r>
          </a:p>
          <a:p>
            <a:pPr lvl="0"/>
            <a:r>
              <a:rPr lang="pt-P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Workshops de Enriquecimento Pessoal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oferecidas no plano anual de Competências Transversais da Pró-Reitoria para a Inovação Pedagógica e Desporto. Podem também ser incluídas atividades organizadas pelas Unidades Orgânicas, Serviços Autónomos, Reitoria e Associações de Estudantes;</a:t>
            </a:r>
          </a:p>
          <a:p>
            <a:pPr lvl="0"/>
            <a:r>
              <a:rPr lang="pt-P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 Física e Desportiva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disponibilizadas pelo CDUP-UP ou pelas Associações de Estudantes. Deverá incluir também a frequência de sessões teóricas específicas, com o objetivo de orientar o programa de atividade física e desportiva individual. Pretende-se também incluir a possibilidade de participação no programa de desporto adaptado do CDUP-UP;</a:t>
            </a:r>
          </a:p>
          <a:p>
            <a:pPr lvl="0"/>
            <a:r>
              <a:rPr lang="pt-P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Voluntariado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se encontre reconhecido pela Comissão de Voluntariado da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U.Porto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(despacho nºGR.03/0212010), incluindo as ações de formação associadas, com o objetivo de preparar o trabalho de voluntariado individual e ministrar competências essenciais para o desenvolvimento da atividade;</a:t>
            </a:r>
          </a:p>
          <a:p>
            <a:pPr lvl="0"/>
            <a:r>
              <a:rPr lang="pt-P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Mentoria</a:t>
            </a:r>
            <a:r>
              <a:rPr lang="pt-P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tutelado por cada Unidade Orgânica envolvida, que deverá incluir a frequência de sessões que ministrem, aos tutores, competências essenciais na promoção do sucesso académico dos seus tutorados.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https://sigarra.up.pt/up/pt/WEB_BASE.GERA_PAGINA?p_pagina=1004175</a:t>
            </a: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71BF-7B29-433B-B419-1D505691E74F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3983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P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 </a:t>
            </a:r>
            <a:r>
              <a:rPr lang="pt-P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</a:t>
            </a:r>
            <a:r>
              <a:rPr lang="pt-P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</a:t>
            </a:r>
            <a:r>
              <a:rPr lang="pt-P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Coaching</a:t>
            </a:r>
            <a:r>
              <a:rPr lang="pt-P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Stanford University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em que é disponibilizado um conjunto de recursos e workshops com o objetivo de melhorar a integração e o sucesso dos estudantes na Universidade, assim como o seu sucesso ao longo do percurso académico. </a:t>
            </a:r>
          </a:p>
          <a:p>
            <a:pPr lvl="0"/>
            <a:r>
              <a:rPr lang="pt-P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pt-P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</a:t>
            </a:r>
            <a:r>
              <a:rPr lang="pt-P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Center, de Cornell University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este Gabinete disponibiliza um conjunto de atividades em diferentes formatos que pretendem envolver o estudante no seu processo de aprendizagem, tornando-o mais independente na sua aprendizagem, mais organizado, mais produtivo, para um maior sucesso no percurso académico.</a:t>
            </a:r>
          </a:p>
          <a:p>
            <a:pPr lvl="0"/>
            <a:r>
              <a:rPr lang="pt-P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</a:t>
            </a:r>
            <a:r>
              <a:rPr lang="pt-P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pt-P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projeto que envolve várias prestigiadas Universidades Americanas, nomeadamente: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Georgia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Institute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Northwestern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University, University of Washington, University of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California’s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Davis, Irvine e Los Angeles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campuses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 University of Wisconsin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Este projeto funciona como um sistema de microcréditos na área das competências transversais, tais como comunicação, trabalho de grupo e análise crítica.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https://undergrad.stanford.edu/tutoring-support/academic-skills-coaching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http://lsc.cornell.edu/study-skills/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http://www.educause.edu/blogs/kristidepaul/alternative-credential-adoption-higher-ed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71BF-7B29-433B-B419-1D505691E74F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1707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71BF-7B29-433B-B419-1D505691E74F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846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4C9F-D7B7-4221-9D03-1ED748585845}" type="datetimeFigureOut">
              <a:rPr lang="pt-PT" smtClean="0"/>
              <a:t>09/05/2017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AC49-8FA3-4F42-84FC-41AD13F9DFE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800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4C9F-D7B7-4221-9D03-1ED748585845}" type="datetimeFigureOut">
              <a:rPr lang="pt-PT" smtClean="0"/>
              <a:t>09/05/2017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AC49-8FA3-4F42-84FC-41AD13F9DFE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953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4C9F-D7B7-4221-9D03-1ED748585845}" type="datetimeFigureOut">
              <a:rPr lang="pt-PT" smtClean="0"/>
              <a:t>09/05/2017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AC49-8FA3-4F42-84FC-41AD13F9DFE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539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4C9F-D7B7-4221-9D03-1ED748585845}" type="datetimeFigureOut">
              <a:rPr lang="pt-PT" smtClean="0"/>
              <a:t>09/05/2017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AC49-8FA3-4F42-84FC-41AD13F9DFE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233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4C9F-D7B7-4221-9D03-1ED748585845}" type="datetimeFigureOut">
              <a:rPr lang="pt-PT" smtClean="0"/>
              <a:t>09/05/2017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AC49-8FA3-4F42-84FC-41AD13F9DFE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926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4C9F-D7B7-4221-9D03-1ED748585845}" type="datetimeFigureOut">
              <a:rPr lang="pt-PT" smtClean="0"/>
              <a:t>09/05/2017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AC49-8FA3-4F42-84FC-41AD13F9DFE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263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4C9F-D7B7-4221-9D03-1ED748585845}" type="datetimeFigureOut">
              <a:rPr lang="pt-PT" smtClean="0"/>
              <a:t>09/05/2017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AC49-8FA3-4F42-84FC-41AD13F9DFE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03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4C9F-D7B7-4221-9D03-1ED748585845}" type="datetimeFigureOut">
              <a:rPr lang="pt-PT" smtClean="0"/>
              <a:t>09/05/2017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AC49-8FA3-4F42-84FC-41AD13F9DFE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137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4C9F-D7B7-4221-9D03-1ED748585845}" type="datetimeFigureOut">
              <a:rPr lang="pt-PT" smtClean="0"/>
              <a:t>09/05/2017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AC49-8FA3-4F42-84FC-41AD13F9DFE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018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4C9F-D7B7-4221-9D03-1ED748585845}" type="datetimeFigureOut">
              <a:rPr lang="pt-PT" smtClean="0"/>
              <a:t>09/05/2017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AC49-8FA3-4F42-84FC-41AD13F9DFE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037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4C9F-D7B7-4221-9D03-1ED748585845}" type="datetimeFigureOut">
              <a:rPr lang="pt-PT" smtClean="0"/>
              <a:t>09/05/2017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AC49-8FA3-4F42-84FC-41AD13F9DFE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331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64C9F-D7B7-4221-9D03-1ED748585845}" type="datetimeFigureOut">
              <a:rPr lang="pt-PT" smtClean="0"/>
              <a:t>09/05/2017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5AC49-8FA3-4F42-84FC-41AD13F9DFE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067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2.wmf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.xml"/><Relationship Id="rId5" Type="http://schemas.openxmlformats.org/officeDocument/2006/relationships/image" Target="../media/image4.png"/><Relationship Id="rId10" Type="http://schemas.microsoft.com/office/2007/relationships/diagramDrawing" Target="../diagrams/drawing4.xml"/><Relationship Id="rId4" Type="http://schemas.openxmlformats.org/officeDocument/2006/relationships/image" Target="../media/image2.wmf"/><Relationship Id="rId9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image" Target="../media/image4.png"/><Relationship Id="rId15" Type="http://schemas.microsoft.com/office/2007/relationships/diagramDrawing" Target="../diagrams/drawing6.xml"/><Relationship Id="rId10" Type="http://schemas.microsoft.com/office/2007/relationships/diagramDrawing" Target="../diagrams/drawing5.xml"/><Relationship Id="rId4" Type="http://schemas.openxmlformats.org/officeDocument/2006/relationships/image" Target="../media/image2.wmf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://ec.europa.eu/dgs/education_culture/repository/education/library/study/2014/erasmus-impact_en.pdf" TargetMode="Externa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wmf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7.jpg"/><Relationship Id="rId4" Type="http://schemas.openxmlformats.org/officeDocument/2006/relationships/diagramData" Target="../diagrams/data7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3.e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8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2.wmf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v.up.pt/videos/damak9uy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igarra.up.pt/reitoria/pt/web_base.gera_pagina?P_pagina=1023526#como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hyperlink" Target="https://www.europeanjobdays.eu/en/findeu201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v.up.pt/premiums/86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igarra.up.pt/reitoria/pt/web_base.gera_pagina?P_pagina=1024066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.wmf"/><Relationship Id="rId4" Type="http://schemas.openxmlformats.org/officeDocument/2006/relationships/image" Target="../media/image1.png"/><Relationship Id="rId9" Type="http://schemas.openxmlformats.org/officeDocument/2006/relationships/hyperlink" Target="http://www.up.pt/cv-vide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mprego.up.pt/?setLanguage=en_GB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6951" y="2851568"/>
            <a:ext cx="11767871" cy="1818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PT" sz="3200" b="1" cap="small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PT" sz="2800" b="1" i="1" cap="small" dirty="0" err="1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Séminaire</a:t>
            </a:r>
            <a:r>
              <a:rPr lang="pt-PT" sz="2800" b="1" i="1" cap="small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International</a:t>
            </a:r>
          </a:p>
          <a:p>
            <a:pPr algn="ctr"/>
            <a:r>
              <a:rPr lang="pt-PT" sz="2000" b="1" i="1" cap="small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8-9 </a:t>
            </a:r>
            <a:r>
              <a:rPr lang="pt-PT" sz="2000" b="1" i="1" cap="small" dirty="0" err="1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pt-PT" sz="2000" b="1" i="1" cap="small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2017</a:t>
            </a:r>
          </a:p>
          <a:p>
            <a:pPr algn="ctr"/>
            <a:r>
              <a:rPr lang="pt-PT" altLang="pt-PT" sz="2000" b="1" i="1" cap="small" dirty="0" err="1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Université</a:t>
            </a:r>
            <a:r>
              <a:rPr lang="pt-PT" altLang="pt-PT" sz="2000" b="1" i="1" cap="small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International de Rabat</a:t>
            </a:r>
            <a:endParaRPr lang="en-US" altLang="pt-PT" sz="2000" b="1" i="1" cap="small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14360" y="5170609"/>
            <a:ext cx="11766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i="1" cap="small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Accompagnement </a:t>
            </a:r>
            <a:r>
              <a:rPr lang="fr-FR" sz="3200" b="1" i="1" cap="small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aux étudiants (et diplômés) vers le développement de compétences et l’employabilité à L’</a:t>
            </a:r>
            <a:r>
              <a:rPr lang="fr-FR" sz="3200" b="1" i="1" cap="small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U.Porto</a:t>
            </a:r>
            <a:endParaRPr lang="pt-PT" sz="3200" b="1" i="1" cap="small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637690" y="259711"/>
            <a:ext cx="3744112" cy="1015339"/>
            <a:chOff x="7547943" y="484029"/>
            <a:chExt cx="3744112" cy="101533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174"/>
            <a:stretch/>
          </p:blipFill>
          <p:spPr>
            <a:xfrm>
              <a:off x="7547943" y="484029"/>
              <a:ext cx="1653196" cy="1015339"/>
            </a:xfrm>
            <a:prstGeom prst="rect">
              <a:avLst/>
            </a:prstGeom>
          </p:spPr>
        </p:pic>
        <p:sp>
          <p:nvSpPr>
            <p:cNvPr id="3" name="CaixaDeTexto 2"/>
            <p:cNvSpPr txBox="1"/>
            <p:nvPr/>
          </p:nvSpPr>
          <p:spPr>
            <a:xfrm>
              <a:off x="9159099" y="668371"/>
              <a:ext cx="21329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400" dirty="0" smtClean="0"/>
                <a:t>EMPLOYABILITY</a:t>
              </a:r>
            </a:p>
            <a:p>
              <a:r>
                <a:rPr lang="pt-PT" sz="2400" dirty="0" smtClean="0"/>
                <a:t>OFFICE</a:t>
              </a:r>
              <a:endParaRPr lang="pt-PT" sz="24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0" y="248668"/>
            <a:ext cx="3759102" cy="8980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38" y="1837592"/>
            <a:ext cx="2562180" cy="25621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9415" y="248668"/>
            <a:ext cx="2682297" cy="135205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92" y="1215333"/>
            <a:ext cx="2618920" cy="4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88" y="0"/>
            <a:ext cx="4413250" cy="1033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6206" y="355344"/>
            <a:ext cx="75337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pt-PT" sz="2800" b="1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LA STRATEGIE DE L’U.PORTO</a:t>
            </a:r>
            <a:endParaRPr lang="fr-FR" sz="2800" b="1" cap="small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PROGRAMME DES COMPÉTENCES TRANSVERSALES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26307206"/>
              </p:ext>
            </p:extLst>
          </p:nvPr>
        </p:nvGraphicFramePr>
        <p:xfrm>
          <a:off x="721537" y="1366032"/>
          <a:ext cx="11119169" cy="516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5091"/>
          <a:stretch/>
        </p:blipFill>
        <p:spPr bwMode="auto">
          <a:xfrm>
            <a:off x="9252489" y="4076697"/>
            <a:ext cx="2572714" cy="161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88" y="0"/>
            <a:ext cx="4413250" cy="1033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6206" y="355344"/>
            <a:ext cx="74070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PROGRAMME DES COMPÉTENCES TRANSVERSALES</a:t>
            </a:r>
          </a:p>
          <a:p>
            <a:r>
              <a:rPr lang="fr-FR" sz="2800" b="1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Analyse des meilleures pratiques </a:t>
            </a:r>
          </a:p>
          <a:p>
            <a:endParaRPr lang="en-US" sz="2800" b="1" cap="small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1856837"/>
              </p:ext>
            </p:extLst>
          </p:nvPr>
        </p:nvGraphicFramePr>
        <p:xfrm>
          <a:off x="2174308" y="1388471"/>
          <a:ext cx="9712892" cy="4952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092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02161" y="6482719"/>
            <a:ext cx="119890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endParaRPr lang="pt-PT" altLang="pt-PT" sz="12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88" y="0"/>
            <a:ext cx="4413250" cy="1033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5814" y="606444"/>
            <a:ext cx="8402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NOUVELLE UNITÉ  DIDACTIQUE: </a:t>
            </a:r>
            <a:r>
              <a:rPr lang="pt-PT" sz="2400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INNOVATION </a:t>
            </a:r>
            <a:r>
              <a:rPr lang="pt-PT" sz="2400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PÉDAGOGIQUE*</a:t>
            </a:r>
            <a:endParaRPr lang="en-US" sz="2800" cap="small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6918417"/>
              </p:ext>
            </p:extLst>
          </p:nvPr>
        </p:nvGraphicFramePr>
        <p:xfrm>
          <a:off x="2332675" y="10429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9285356"/>
              </p:ext>
            </p:extLst>
          </p:nvPr>
        </p:nvGraphicFramePr>
        <p:xfrm>
          <a:off x="1647216" y="1394386"/>
          <a:ext cx="9632312" cy="505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4272" y="3320896"/>
            <a:ext cx="1657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*Plan stratégique</a:t>
            </a:r>
          </a:p>
          <a:p>
            <a:r>
              <a:rPr lang="fr-FR" b="1" dirty="0" err="1" smtClean="0">
                <a:solidFill>
                  <a:srgbClr val="002060"/>
                </a:solidFill>
              </a:rPr>
              <a:t>U.Porto</a:t>
            </a:r>
            <a:endParaRPr lang="fr-FR" b="1" dirty="0" smtClean="0">
              <a:solidFill>
                <a:srgbClr val="002060"/>
              </a:solidFill>
            </a:endParaRPr>
          </a:p>
          <a:p>
            <a:r>
              <a:rPr lang="fr-FR" b="1" dirty="0" smtClean="0">
                <a:solidFill>
                  <a:srgbClr val="002060"/>
                </a:solidFill>
              </a:rPr>
              <a:t>2016-2020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9602" t="18685" r="30588" b="3534"/>
          <a:stretch/>
        </p:blipFill>
        <p:spPr>
          <a:xfrm>
            <a:off x="821306" y="1304170"/>
            <a:ext cx="4308268" cy="4735047"/>
          </a:xfrm>
          <a:prstGeom prst="rect">
            <a:avLst/>
          </a:prstGeom>
        </p:spPr>
      </p:pic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11402" y="230835"/>
            <a:ext cx="8661198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pt-PT" sz="2800" b="1" cap="small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 Mobilité au </a:t>
            </a:r>
            <a:r>
              <a:rPr lang="fr-FR" altLang="pt-PT" sz="2800" b="1" cap="small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Service de </a:t>
            </a:r>
            <a:r>
              <a:rPr lang="fr-FR" altLang="pt-PT" sz="2800" b="1" cap="small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l’employabilité </a:t>
            </a:r>
            <a:endParaRPr lang="fr-FR" sz="2800" b="1" cap="small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535975" y="2315132"/>
            <a:ext cx="62103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mobilité offre aux étudiants une opportunité unique de développent personnel et de nouvelles compétences, dans le contexte de l’enseignement supérieur.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L’impact de l’expérience de mobilité dans le potentiel d’employabilité des étudiants mobiles et dans leur carrière professionnelle futures est prouvé dans plusieurs études.</a:t>
            </a:r>
          </a:p>
          <a:p>
            <a:pPr algn="just"/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pt-PT" sz="20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Cf</a:t>
            </a: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2000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The</a:t>
            </a:r>
            <a:r>
              <a:rPr lang="pt-PT" sz="20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 </a:t>
            </a:r>
            <a:r>
              <a:rPr lang="pt-PT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Erasmus </a:t>
            </a:r>
            <a:r>
              <a:rPr lang="pt-PT" sz="20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Impact</a:t>
            </a:r>
            <a:r>
              <a:rPr lang="pt-PT" sz="20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 Study</a:t>
            </a:r>
            <a:r>
              <a:rPr lang="pt-PT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731" y="111882"/>
            <a:ext cx="2682297" cy="135205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08" y="1099588"/>
            <a:ext cx="2618920" cy="42730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16910" y="442763"/>
            <a:ext cx="8661198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pt-PT" sz="2800" b="1" cap="small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LA STRATEGIE DE L’U.PORTO</a:t>
            </a:r>
            <a:endParaRPr lang="fr-FR" sz="3200" b="1" cap="small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731" y="111882"/>
            <a:ext cx="2682297" cy="135205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08" y="1099588"/>
            <a:ext cx="2618920" cy="4273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090662" y="1481024"/>
            <a:ext cx="60063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’accent </a:t>
            </a:r>
            <a:r>
              <a:rPr lang="fr-FR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sur </a:t>
            </a: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recherche </a:t>
            </a:r>
            <a:r>
              <a:rPr lang="fr-FR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sources de financement </a:t>
            </a: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complémentaires pour renforcer les opportunités de mobilité et le développement </a:t>
            </a:r>
            <a:r>
              <a:rPr lang="fr-FR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programmes (conjoints) de qualité;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2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obiliser </a:t>
            </a:r>
            <a:r>
              <a:rPr lang="fr-FR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 </a:t>
            </a: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enseignants et les étudiants pour l’internationalisation;</a:t>
            </a:r>
          </a:p>
          <a:p>
            <a:pPr algn="just"/>
            <a:endParaRPr lang="fr-FR" sz="2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Favoriser </a:t>
            </a:r>
            <a:r>
              <a:rPr lang="fr-FR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flexibilité de la formation dans des contextes </a:t>
            </a: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différents et internationaux, en </a:t>
            </a:r>
            <a:r>
              <a:rPr lang="fr-FR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anticipant les milieux de travail </a:t>
            </a: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divers et </a:t>
            </a: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croissante mobilité </a:t>
            </a:r>
            <a:r>
              <a:rPr lang="fr-FR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professionnelle (international).</a:t>
            </a:r>
            <a:endParaRPr lang="pt-PT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078" name="Picture 6" descr="Resultado de imagem para erasmus+ comfort z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2" y="2586483"/>
            <a:ext cx="5039841" cy="264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36564" y="1223338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fr-FR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L’investissement dans des projets internationaux  innovants:</a:t>
            </a:r>
            <a:endParaRPr lang="pt-PT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a 1"/>
          <p:cNvGraphicFramePr/>
          <p:nvPr>
            <p:extLst>
              <p:ext uri="{D42A27DB-BD31-4B8C-83A1-F6EECF244321}">
                <p14:modId xmlns:p14="http://schemas.microsoft.com/office/powerpoint/2010/main" val="2642170985"/>
              </p:ext>
            </p:extLst>
          </p:nvPr>
        </p:nvGraphicFramePr>
        <p:xfrm>
          <a:off x="761876" y="1693222"/>
          <a:ext cx="4567465" cy="461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3"/>
          <p:cNvSpPr/>
          <p:nvPr/>
        </p:nvSpPr>
        <p:spPr>
          <a:xfrm>
            <a:off x="5449992" y="1918437"/>
            <a:ext cx="587453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altLang="pt-PT" sz="2000" b="1" dirty="0">
                <a:solidFill>
                  <a:srgbClr val="002060"/>
                </a:solidFill>
                <a:latin typeface="Trebuchet MS"/>
                <a:cs typeface="Trebuchet MS"/>
              </a:rPr>
              <a:t>5 		Continents</a:t>
            </a:r>
          </a:p>
          <a:p>
            <a:pPr lvl="1"/>
            <a:endParaRPr lang="fr-FR" altLang="pt-PT" sz="2000" b="1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lvl="1"/>
            <a:r>
              <a:rPr lang="fr-FR" altLang="pt-PT" sz="2000" b="1" dirty="0">
                <a:solidFill>
                  <a:srgbClr val="002060"/>
                </a:solidFill>
                <a:latin typeface="Trebuchet MS"/>
                <a:cs typeface="Trebuchet MS"/>
              </a:rPr>
              <a:t>~ 80	Pays </a:t>
            </a:r>
          </a:p>
          <a:p>
            <a:pPr lvl="1"/>
            <a:endParaRPr lang="fr-FR" altLang="pt-PT" sz="2000" b="1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lvl="1"/>
            <a:r>
              <a:rPr lang="fr-FR" altLang="pt-PT" sz="2000" b="1" dirty="0">
                <a:solidFill>
                  <a:srgbClr val="002060"/>
                </a:solidFill>
                <a:latin typeface="Trebuchet MS"/>
                <a:cs typeface="Trebuchet MS"/>
              </a:rPr>
              <a:t>&gt; 500	Institutions impliquées</a:t>
            </a:r>
          </a:p>
          <a:p>
            <a:pPr lvl="1"/>
            <a:endParaRPr lang="fr-FR" altLang="pt-PT" sz="2000" b="1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lvl="1"/>
            <a:r>
              <a:rPr lang="fr-FR" altLang="pt-PT" sz="2000" b="1" dirty="0">
                <a:solidFill>
                  <a:srgbClr val="002060"/>
                </a:solidFill>
                <a:latin typeface="Trebuchet MS"/>
                <a:cs typeface="Trebuchet MS"/>
              </a:rPr>
              <a:t>1.721 	Bourses attribuées </a:t>
            </a:r>
            <a:br>
              <a:rPr lang="fr-FR" altLang="pt-PT" sz="2000" b="1" dirty="0">
                <a:solidFill>
                  <a:srgbClr val="002060"/>
                </a:solidFill>
                <a:latin typeface="Trebuchet MS"/>
                <a:cs typeface="Trebuchet MS"/>
              </a:rPr>
            </a:br>
            <a:r>
              <a:rPr lang="fr-FR" altLang="pt-PT" sz="2000" b="1" dirty="0">
                <a:solidFill>
                  <a:srgbClr val="002060"/>
                </a:solidFill>
                <a:latin typeface="Trebuchet MS"/>
                <a:cs typeface="Trebuchet MS"/>
              </a:rPr>
              <a:t>		(376 pour pays non européens)</a:t>
            </a:r>
          </a:p>
          <a:p>
            <a:pPr lvl="1"/>
            <a:endParaRPr lang="fr-FR" altLang="pt-PT" sz="2000" b="1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lvl="1"/>
            <a:r>
              <a:rPr lang="fr-FR" altLang="pt-PT" sz="2000" b="1" dirty="0">
                <a:solidFill>
                  <a:srgbClr val="002060"/>
                </a:solidFill>
                <a:latin typeface="Trebuchet MS"/>
                <a:cs typeface="Trebuchet MS"/>
              </a:rPr>
              <a:t>&gt; 9		Millions d’euros au total</a:t>
            </a:r>
          </a:p>
          <a:p>
            <a:pPr lvl="1"/>
            <a:endParaRPr lang="fr-FR" altLang="pt-PT" sz="2000" b="1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lvl="1"/>
            <a:r>
              <a:rPr lang="fr-FR" altLang="pt-PT" sz="2000" b="1" dirty="0">
                <a:solidFill>
                  <a:srgbClr val="002060"/>
                </a:solidFill>
                <a:latin typeface="Trebuchet MS"/>
                <a:cs typeface="Trebuchet MS"/>
              </a:rPr>
              <a:t>~3,5	Millions d’euros gérés par l’</a:t>
            </a:r>
            <a:r>
              <a:rPr lang="fr-FR" altLang="pt-PT" sz="2000" b="1" dirty="0" err="1">
                <a:solidFill>
                  <a:srgbClr val="002060"/>
                </a:solidFill>
                <a:latin typeface="Trebuchet MS"/>
                <a:cs typeface="Trebuchet MS"/>
              </a:rPr>
              <a:t>U.Porto</a:t>
            </a:r>
            <a:endParaRPr lang="fr-FR" altLang="pt-PT" sz="2000" b="1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lvl="1"/>
            <a:endParaRPr lang="fr-FR" altLang="pt-PT" sz="2000" b="1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lvl="1"/>
            <a:endParaRPr lang="fr-BE" altLang="pt-PT" sz="2000" b="1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7" name="Retângulo 2"/>
          <p:cNvSpPr/>
          <p:nvPr/>
        </p:nvSpPr>
        <p:spPr>
          <a:xfrm>
            <a:off x="905054" y="606908"/>
            <a:ext cx="74662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pt-PT" sz="2800" b="1" dirty="0" smtClean="0">
                <a:solidFill>
                  <a:srgbClr val="002060"/>
                </a:solidFill>
                <a:latin typeface="+mj-lt"/>
              </a:rPr>
              <a:t>L’U.PORTO DANS LE PROGRAMME ERASMUS+ 2016</a:t>
            </a:r>
          </a:p>
          <a:p>
            <a:endParaRPr lang="fr-BE" altLang="pt-PT" sz="2800" b="1" cap="all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7146" y="99397"/>
            <a:ext cx="2682297" cy="135205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23" y="1076702"/>
            <a:ext cx="2618920" cy="42730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/>
          <p:nvPr/>
        </p:nvSpPr>
        <p:spPr>
          <a:xfrm>
            <a:off x="2256193" y="1234815"/>
            <a:ext cx="7934736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BE" sz="2800" b="1" cap="all" dirty="0">
              <a:solidFill>
                <a:srgbClr val="002060"/>
              </a:solidFill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</a:pPr>
            <a:r>
              <a:rPr lang="fr-BE" sz="2000" b="1" dirty="0">
                <a:solidFill>
                  <a:srgbClr val="002060"/>
                </a:solidFill>
              </a:rPr>
              <a:t>Action 1 – Mobilités individuelles d’enseignement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000" dirty="0">
                <a:solidFill>
                  <a:srgbClr val="002060"/>
                </a:solidFill>
              </a:rPr>
              <a:t>3 Coordinations de Projets</a:t>
            </a:r>
          </a:p>
          <a:p>
            <a:endParaRPr lang="fr-BE" altLang="pt-PT" sz="2800" b="1" cap="all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61569"/>
              </p:ext>
            </p:extLst>
          </p:nvPr>
        </p:nvGraphicFramePr>
        <p:xfrm>
          <a:off x="1920183" y="2694730"/>
          <a:ext cx="8548109" cy="3545636"/>
        </p:xfrm>
        <a:graphic>
          <a:graphicData uri="http://schemas.openxmlformats.org/drawingml/2006/table">
            <a:tbl>
              <a:tblPr firstCol="1" bandRow="1">
                <a:tableStyleId>{D113A9D2-9D6B-4929-AA2D-F23B5EE8CBE7}</a:tableStyleId>
              </a:tblPr>
              <a:tblGrid>
                <a:gridCol w="6879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8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36369">
                <a:tc>
                  <a:txBody>
                    <a:bodyPr/>
                    <a:lstStyle/>
                    <a:p>
                      <a:pPr lvl="0" algn="l">
                        <a:lnSpc>
                          <a:spcPts val="1600"/>
                        </a:lnSpc>
                      </a:pPr>
                      <a:r>
                        <a:rPr lang="fr-BE" sz="24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Mobilité Erasmus + </a:t>
                      </a:r>
                      <a:r>
                        <a:rPr lang="fr-BE" sz="2400" noProof="0" dirty="0" smtClean="0"/>
                        <a:t>Pays du Programme</a:t>
                      </a:r>
                      <a:r>
                        <a:rPr lang="fr-BE" sz="2400" baseline="0" noProof="0" dirty="0" smtClean="0"/>
                        <a:t> (</a:t>
                      </a:r>
                      <a:r>
                        <a:rPr lang="fr-BE" sz="2400" noProof="0" dirty="0" smtClean="0"/>
                        <a:t>Europe)</a:t>
                      </a:r>
                    </a:p>
                    <a:p>
                      <a:pPr lvl="0" algn="l">
                        <a:lnSpc>
                          <a:spcPts val="1600"/>
                        </a:lnSpc>
                      </a:pPr>
                      <a:endParaRPr lang="fr-BE" sz="1800" noProof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0" algn="l">
                        <a:lnSpc>
                          <a:spcPts val="1600"/>
                        </a:lnSpc>
                      </a:pPr>
                      <a:r>
                        <a:rPr lang="fr-BE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881 Mobilités</a:t>
                      </a:r>
                      <a:r>
                        <a:rPr lang="fr-BE" sz="1800" noProof="0" dirty="0" smtClean="0"/>
                        <a:t>: Études, Stages, Professeurs, Personnel</a:t>
                      </a:r>
                      <a:r>
                        <a:rPr lang="fr-BE" sz="1800" baseline="0" noProof="0" dirty="0" smtClean="0"/>
                        <a:t> Administratif</a:t>
                      </a:r>
                      <a:endParaRPr lang="fr-BE" sz="1800" b="0" noProof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PT" sz="2400" dirty="0" smtClean="0">
                          <a:effectLst/>
                        </a:rPr>
                        <a:t>1.337.270€</a:t>
                      </a:r>
                      <a:endParaRPr lang="pt-PT" sz="2400" b="1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3826">
                <a:tc>
                  <a:txBody>
                    <a:bodyPr/>
                    <a:lstStyle/>
                    <a:p>
                      <a:pPr lvl="0" algn="l">
                        <a:lnSpc>
                          <a:spcPts val="1600"/>
                        </a:lnSpc>
                      </a:pPr>
                      <a:r>
                        <a:rPr lang="fr-BE" sz="24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Projet MOBILE+2</a:t>
                      </a:r>
                    </a:p>
                    <a:p>
                      <a:pPr lvl="0" algn="l">
                        <a:lnSpc>
                          <a:spcPts val="1600"/>
                        </a:lnSpc>
                      </a:pPr>
                      <a:endParaRPr lang="fr-BE" sz="2400" noProof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0" algn="l">
                        <a:lnSpc>
                          <a:spcPts val="1600"/>
                        </a:lnSpc>
                      </a:pPr>
                      <a:r>
                        <a:rPr lang="fr-BE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Mobilité Internationale de Crédits </a:t>
                      </a:r>
                      <a:r>
                        <a:rPr lang="fr-BE" sz="1800" noProof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- 22 </a:t>
                      </a:r>
                      <a:r>
                        <a:rPr lang="fr-BE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Pays</a:t>
                      </a:r>
                      <a:r>
                        <a:rPr lang="fr-BE" sz="180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Partenaires</a:t>
                      </a:r>
                      <a:endParaRPr lang="fr-BE" sz="1800" noProof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0" algn="l">
                        <a:lnSpc>
                          <a:spcPts val="1600"/>
                        </a:lnSpc>
                      </a:pPr>
                      <a:r>
                        <a:rPr lang="fr-BE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 Mobilités: </a:t>
                      </a:r>
                      <a:r>
                        <a:rPr lang="fr-BE" sz="1800" noProof="0" dirty="0" smtClean="0"/>
                        <a:t>Études, Professeurs, Personnel</a:t>
                      </a:r>
                      <a:r>
                        <a:rPr lang="fr-BE" sz="1800" baseline="0" noProof="0" dirty="0" smtClean="0"/>
                        <a:t> Administratif</a:t>
                      </a:r>
                      <a:endParaRPr lang="fr-BE" sz="1800" b="0" noProof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PT" sz="2800" dirty="0" smtClean="0">
                          <a:effectLst/>
                        </a:rPr>
                        <a:t>810.549€</a:t>
                      </a:r>
                      <a:endParaRPr lang="pt-PT" sz="2800" b="1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5441">
                <a:tc>
                  <a:txBody>
                    <a:bodyPr/>
                    <a:lstStyle/>
                    <a:p>
                      <a:pPr lvl="0" algn="l">
                        <a:lnSpc>
                          <a:spcPts val="1600"/>
                        </a:lnSpc>
                      </a:pPr>
                      <a:r>
                        <a:rPr lang="fr-BE" sz="24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Projet WORK+2 </a:t>
                      </a:r>
                    </a:p>
                    <a:p>
                      <a:pPr lvl="0" algn="l">
                        <a:lnSpc>
                          <a:spcPts val="1600"/>
                        </a:lnSpc>
                      </a:pPr>
                      <a:endParaRPr lang="fr-BE" sz="2400" noProof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0" algn="l">
                        <a:lnSpc>
                          <a:spcPts val="1600"/>
                        </a:lnSpc>
                      </a:pPr>
                      <a:r>
                        <a:rPr lang="fr-BE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Partenariat</a:t>
                      </a:r>
                      <a:r>
                        <a:rPr lang="fr-BE" sz="180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BE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 Mobilités </a:t>
                      </a:r>
                      <a:r>
                        <a:rPr lang="fr-BE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Stages</a:t>
                      </a:r>
                      <a:endParaRPr lang="fr-BE" sz="1800" noProof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0" algn="l">
                        <a:lnSpc>
                          <a:spcPts val="1600"/>
                        </a:lnSpc>
                      </a:pPr>
                      <a:r>
                        <a:rPr lang="fr-BE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464 Mobilités: </a:t>
                      </a:r>
                      <a:r>
                        <a:rPr lang="fr-BE" sz="1800" noProof="0" dirty="0" smtClean="0"/>
                        <a:t>Stages, Professeurs, Personnel</a:t>
                      </a:r>
                      <a:r>
                        <a:rPr lang="fr-BE" sz="1800" baseline="0" noProof="0" dirty="0" smtClean="0"/>
                        <a:t> Administratif</a:t>
                      </a:r>
                      <a:endParaRPr lang="fr-BE" sz="1800" b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PT" sz="2800" dirty="0" smtClean="0">
                          <a:effectLst/>
                        </a:rPr>
                        <a:t>805.440€</a:t>
                      </a:r>
                      <a:endParaRPr lang="pt-PT" sz="28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10"/>
          <p:cNvSpPr/>
          <p:nvPr/>
        </p:nvSpPr>
        <p:spPr>
          <a:xfrm>
            <a:off x="7739660" y="225812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BE" b="1" cap="small" dirty="0">
                <a:solidFill>
                  <a:schemeClr val="bg1"/>
                </a:solidFill>
                <a:latin typeface="Trebuchet MS" pitchFamily="34" charset="0"/>
                <a:cs typeface="caCalibri (Body)"/>
              </a:rPr>
              <a:t>PROGRAMME ERASMUS+</a:t>
            </a:r>
            <a:endParaRPr lang="fr-BE" b="1" cap="small" dirty="0">
              <a:solidFill>
                <a:schemeClr val="bg1"/>
              </a:solidFill>
              <a:latin typeface="Trebuchet MS" pitchFamily="34" charset="0"/>
              <a:cs typeface="caCalibri (Body)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2"/>
          <p:cNvSpPr/>
          <p:nvPr/>
        </p:nvSpPr>
        <p:spPr>
          <a:xfrm>
            <a:off x="905054" y="606908"/>
            <a:ext cx="74662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pt-PT" sz="2800" b="1" dirty="0" smtClean="0">
                <a:solidFill>
                  <a:srgbClr val="002060"/>
                </a:solidFill>
                <a:latin typeface="+mj-lt"/>
              </a:rPr>
              <a:t>L’U.PORTO DANS LE PROGRAMME ERASMUS+ 2016</a:t>
            </a:r>
          </a:p>
          <a:p>
            <a:endParaRPr lang="fr-BE" altLang="pt-PT" sz="2800" b="1" cap="all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146" y="99397"/>
            <a:ext cx="2682297" cy="1352052"/>
          </a:xfrm>
          <a:prstGeom prst="rect">
            <a:avLst/>
          </a:prstGeom>
        </p:spPr>
      </p:pic>
      <p:cxnSp>
        <p:nvCxnSpPr>
          <p:cNvPr id="3" name="Conexão reta unidirecional 2"/>
          <p:cNvCxnSpPr/>
          <p:nvPr/>
        </p:nvCxnSpPr>
        <p:spPr>
          <a:xfrm>
            <a:off x="725842" y="4764250"/>
            <a:ext cx="883403" cy="76485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/>
          <p:nvPr/>
        </p:nvSpPr>
        <p:spPr>
          <a:xfrm>
            <a:off x="2365375" y="1285706"/>
            <a:ext cx="7934736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BE" sz="2800" b="1" cap="all" dirty="0">
              <a:solidFill>
                <a:srgbClr val="002060"/>
              </a:solidFill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</a:pPr>
            <a:r>
              <a:rPr lang="fr-BE" sz="2000" b="1" dirty="0">
                <a:solidFill>
                  <a:srgbClr val="002060"/>
                </a:solidFill>
              </a:rPr>
              <a:t>Action 1 – Mobilités individuelles d’enseignement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000" dirty="0">
                <a:solidFill>
                  <a:srgbClr val="002060"/>
                </a:solidFill>
              </a:rPr>
              <a:t>2 Partenariats</a:t>
            </a:r>
          </a:p>
          <a:p>
            <a:endParaRPr lang="fr-BE" altLang="pt-PT" sz="2800" b="1" cap="all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878555"/>
              </p:ext>
            </p:extLst>
          </p:nvPr>
        </p:nvGraphicFramePr>
        <p:xfrm>
          <a:off x="2365376" y="2872932"/>
          <a:ext cx="7870825" cy="3045714"/>
        </p:xfrm>
        <a:graphic>
          <a:graphicData uri="http://schemas.openxmlformats.org/drawingml/2006/table">
            <a:tbl>
              <a:tblPr firstCol="1" bandRow="1">
                <a:tableStyleId>{D113A9D2-9D6B-4929-AA2D-F23B5EE8CBE7}</a:tableStyleId>
              </a:tblPr>
              <a:tblGrid>
                <a:gridCol w="6334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6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20559">
                <a:tc>
                  <a:txBody>
                    <a:bodyPr/>
                    <a:lstStyle/>
                    <a:p>
                      <a:pPr lvl="0" algn="l"/>
                      <a:r>
                        <a:rPr lang="fr-BE" sz="24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Projet MARE </a:t>
                      </a:r>
                      <a:r>
                        <a:rPr lang="fr-BE" sz="2400" noProof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NOSTRUM</a:t>
                      </a:r>
                      <a:r>
                        <a:rPr lang="fr-BE" sz="24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fr-BE" sz="2400" noProof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U.Algarve</a:t>
                      </a:r>
                      <a:r>
                        <a:rPr lang="fr-BE" sz="24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 </a:t>
                      </a:r>
                    </a:p>
                    <a:p>
                      <a:pPr lvl="0" algn="l"/>
                      <a:r>
                        <a:rPr lang="fr-BE" sz="24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lvl="0" algn="l"/>
                      <a:r>
                        <a:rPr lang="fr-BE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Partenariat</a:t>
                      </a:r>
                      <a:r>
                        <a:rPr lang="fr-BE" sz="180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lang="fr-BE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Mobilité Internationale de crédits</a:t>
                      </a:r>
                    </a:p>
                    <a:p>
                      <a:pPr lvl="0" algn="l">
                        <a:lnSpc>
                          <a:spcPts val="1600"/>
                        </a:lnSpc>
                      </a:pPr>
                      <a:r>
                        <a:rPr lang="fr-BE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 Mobilités: </a:t>
                      </a:r>
                      <a:r>
                        <a:rPr lang="fr-BE" sz="1800" noProof="0" dirty="0" smtClean="0"/>
                        <a:t>Études, Professeurs, Personnel</a:t>
                      </a:r>
                      <a:r>
                        <a:rPr lang="fr-BE" sz="1800" baseline="0" noProof="0" dirty="0" smtClean="0"/>
                        <a:t> Administratif</a:t>
                      </a:r>
                      <a:endParaRPr lang="fr-BE" sz="1800" b="0" noProof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PT" sz="2800" dirty="0" smtClean="0">
                          <a:effectLst/>
                        </a:rPr>
                        <a:t>214.837€</a:t>
                      </a:r>
                      <a:endParaRPr lang="pt-PT" sz="2800" b="1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0559">
                <a:tc>
                  <a:txBody>
                    <a:bodyPr/>
                    <a:lstStyle/>
                    <a:p>
                      <a:pPr lvl="0" algn="l"/>
                      <a:r>
                        <a:rPr lang="fr-BE" sz="24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Projet</a:t>
                      </a:r>
                      <a:r>
                        <a:rPr lang="fr-BE" sz="240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BE" sz="2400" noProof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MERGING</a:t>
                      </a:r>
                      <a:r>
                        <a:rPr lang="fr-BE" sz="24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BE" sz="2400" noProof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VOICES</a:t>
                      </a:r>
                      <a:r>
                        <a:rPr lang="fr-BE" sz="24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fr-BE" sz="2400" noProof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U.N.Lisboa</a:t>
                      </a:r>
                      <a:r>
                        <a:rPr lang="fr-BE" sz="24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  <a:p>
                      <a:pPr lvl="0" algn="l"/>
                      <a:endParaRPr lang="fr-BE" sz="2400" noProof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0" algn="l"/>
                      <a:r>
                        <a:rPr lang="fr-BE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Partenariat</a:t>
                      </a:r>
                      <a:r>
                        <a:rPr lang="fr-BE" sz="180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lang="fr-BE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Mobilité Internationale de crédits</a:t>
                      </a:r>
                    </a:p>
                    <a:p>
                      <a:pPr lvl="0" algn="l"/>
                      <a:r>
                        <a:rPr lang="fr-BE" sz="18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 Mobilités: </a:t>
                      </a:r>
                      <a:r>
                        <a:rPr lang="fr-BE" sz="1800" noProof="0" dirty="0" smtClean="0"/>
                        <a:t>Études, Professeurs, Personnel</a:t>
                      </a:r>
                      <a:r>
                        <a:rPr lang="fr-BE" sz="1800" baseline="0" noProof="0" dirty="0" smtClean="0"/>
                        <a:t> Administratif</a:t>
                      </a:r>
                      <a:endParaRPr lang="fr-BE" sz="1800" b="0" noProof="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t-PT" sz="2800" dirty="0" smtClean="0">
                          <a:effectLst/>
                        </a:rPr>
                        <a:t>349.000€</a:t>
                      </a:r>
                      <a:endParaRPr lang="pt-PT" sz="28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10"/>
          <p:cNvSpPr/>
          <p:nvPr/>
        </p:nvSpPr>
        <p:spPr>
          <a:xfrm>
            <a:off x="7739660" y="225812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BE" b="1" cap="small" dirty="0">
                <a:solidFill>
                  <a:schemeClr val="bg1"/>
                </a:solidFill>
                <a:latin typeface="Trebuchet MS" pitchFamily="34" charset="0"/>
                <a:cs typeface="caCalibri (Body)"/>
              </a:rPr>
              <a:t>PROGRAMME ERASMUS+</a:t>
            </a:r>
            <a:endParaRPr lang="fr-BE" b="1" cap="small" dirty="0">
              <a:solidFill>
                <a:schemeClr val="bg1"/>
              </a:solidFill>
              <a:latin typeface="Trebuchet MS" pitchFamily="34" charset="0"/>
              <a:cs typeface="caCalibri (Body)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2"/>
          <p:cNvSpPr/>
          <p:nvPr/>
        </p:nvSpPr>
        <p:spPr>
          <a:xfrm>
            <a:off x="905054" y="606908"/>
            <a:ext cx="74662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pt-PT" sz="2800" b="1" dirty="0" smtClean="0">
                <a:solidFill>
                  <a:srgbClr val="002060"/>
                </a:solidFill>
                <a:latin typeface="+mj-lt"/>
              </a:rPr>
              <a:t>L’U.PORTO DANS LE PROGRAMME ERASMUS+ 2016</a:t>
            </a:r>
          </a:p>
          <a:p>
            <a:endParaRPr lang="fr-BE" altLang="pt-PT" sz="2800" b="1" cap="all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146" y="99397"/>
            <a:ext cx="2682297" cy="1352052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/>
          <p:nvPr/>
        </p:nvSpPr>
        <p:spPr>
          <a:xfrm>
            <a:off x="2365375" y="1285705"/>
            <a:ext cx="793473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BE" sz="2400" b="1" cap="all" dirty="0">
              <a:solidFill>
                <a:srgbClr val="960000"/>
              </a:solidFill>
              <a:latin typeface="Trebuchet MS" pitchFamily="34" charset="0"/>
            </a:endParaRPr>
          </a:p>
          <a:p>
            <a:endParaRPr lang="fr-BE" altLang="pt-PT" sz="2400" b="1" cap="all" dirty="0">
              <a:solidFill>
                <a:srgbClr val="960000"/>
              </a:solidFill>
              <a:latin typeface="Trebuchet MS" pitchFamily="34" charset="0"/>
            </a:endParaRPr>
          </a:p>
        </p:txBody>
      </p:sp>
      <p:graphicFrame>
        <p:nvGraphicFramePr>
          <p:cNvPr id="8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559949"/>
              </p:ext>
            </p:extLst>
          </p:nvPr>
        </p:nvGraphicFramePr>
        <p:xfrm>
          <a:off x="2062386" y="1886190"/>
          <a:ext cx="8173815" cy="1963928"/>
        </p:xfrm>
        <a:graphic>
          <a:graphicData uri="http://schemas.openxmlformats.org/drawingml/2006/table">
            <a:tbl>
              <a:tblPr firstCol="1" bandRow="1">
                <a:tableStyleId>{D113A9D2-9D6B-4929-AA2D-F23B5EE8CBE7}</a:tableStyleId>
              </a:tblPr>
              <a:tblGrid>
                <a:gridCol w="6536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71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99196">
                <a:tc>
                  <a:txBody>
                    <a:bodyPr/>
                    <a:lstStyle/>
                    <a:p>
                      <a:pPr algn="l" defTabSz="8001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fr-BE" sz="24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 1 – Diplômes</a:t>
                      </a:r>
                      <a:r>
                        <a:rPr lang="fr-BE" sz="240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Conjoints Master</a:t>
                      </a:r>
                      <a:r>
                        <a:rPr lang="fr-BE" sz="24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Erasmus </a:t>
                      </a:r>
                      <a:r>
                        <a:rPr lang="fr-BE" sz="2400" noProof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Mundus</a:t>
                      </a:r>
                      <a:endParaRPr lang="fr-BE" sz="2400" noProof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 defTabSz="800100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800" noProof="0" dirty="0" smtClean="0"/>
                        <a:t>1 </a:t>
                      </a:r>
                      <a:r>
                        <a:rPr lang="fr-BE" sz="1800" noProof="0" dirty="0" smtClean="0"/>
                        <a:t>Partenariat </a:t>
                      </a:r>
                      <a:r>
                        <a:rPr lang="fr-BE" sz="1800" noProof="0" dirty="0" err="1" smtClean="0"/>
                        <a:t>coord</a:t>
                      </a:r>
                      <a:r>
                        <a:rPr lang="fr-BE" sz="1800" noProof="0" dirty="0" smtClean="0"/>
                        <a:t>. Par l’Université Paris Sud 11 </a:t>
                      </a:r>
                      <a:r>
                        <a:rPr lang="fr-BE" sz="1400" noProof="0" dirty="0" smtClean="0"/>
                        <a:t>(avec</a:t>
                      </a:r>
                      <a:r>
                        <a:rPr lang="fr-BE" sz="1400" baseline="0" noProof="0" dirty="0" smtClean="0"/>
                        <a:t> les  </a:t>
                      </a:r>
                      <a:r>
                        <a:rPr lang="fr-BE" sz="1200" kern="1200" noProof="0" dirty="0" err="1" smtClean="0">
                          <a:effectLst/>
                        </a:rPr>
                        <a:t>Università</a:t>
                      </a:r>
                      <a:r>
                        <a:rPr lang="fr-BE" sz="1200" kern="1200" noProof="0" dirty="0" smtClean="0">
                          <a:effectLst/>
                        </a:rPr>
                        <a:t> </a:t>
                      </a:r>
                      <a:r>
                        <a:rPr lang="fr-BE" sz="1200" kern="1200" noProof="0" dirty="0" err="1" smtClean="0">
                          <a:effectLst/>
                        </a:rPr>
                        <a:t>degli</a:t>
                      </a:r>
                      <a:r>
                        <a:rPr lang="fr-BE" sz="1200" kern="1200" noProof="0" dirty="0" smtClean="0">
                          <a:effectLst/>
                        </a:rPr>
                        <a:t> </a:t>
                      </a:r>
                      <a:r>
                        <a:rPr lang="fr-BE" sz="1200" kern="1200" noProof="0" dirty="0" err="1" smtClean="0">
                          <a:effectLst/>
                        </a:rPr>
                        <a:t>Studi</a:t>
                      </a:r>
                      <a:r>
                        <a:rPr lang="fr-BE" sz="1200" kern="1200" noProof="0" dirty="0" smtClean="0">
                          <a:effectLst/>
                        </a:rPr>
                        <a:t> di Genova (Italie) et</a:t>
                      </a:r>
                      <a:r>
                        <a:rPr lang="fr-BE" sz="1200" kern="1200" baseline="0" noProof="0" dirty="0" smtClean="0">
                          <a:effectLst/>
                        </a:rPr>
                        <a:t> l’</a:t>
                      </a:r>
                      <a:r>
                        <a:rPr lang="fr-BE" sz="1200" kern="1200" noProof="0" dirty="0" smtClean="0">
                          <a:effectLst/>
                        </a:rPr>
                        <a:t> Adam Mickiewicz University à </a:t>
                      </a:r>
                      <a:r>
                        <a:rPr lang="fr-BE" sz="1200" kern="1200" noProof="0" dirty="0" err="1" smtClean="0">
                          <a:effectLst/>
                        </a:rPr>
                        <a:t>Poznan</a:t>
                      </a:r>
                      <a:r>
                        <a:rPr lang="fr-BE" sz="1200" kern="1200" noProof="0" dirty="0" smtClean="0">
                          <a:effectLst/>
                        </a:rPr>
                        <a:t> (Pologne)</a:t>
                      </a:r>
                      <a:r>
                        <a:rPr lang="fr-BE" sz="1200" noProof="0" dirty="0" smtClean="0"/>
                        <a:t> </a:t>
                      </a:r>
                    </a:p>
                    <a:p>
                      <a:pPr algn="l" defTabSz="80010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fr-BE" sz="1800" noProof="0" dirty="0" err="1" smtClean="0"/>
                        <a:t>SERP</a:t>
                      </a:r>
                      <a:r>
                        <a:rPr lang="fr-BE" sz="1800" noProof="0" dirty="0" smtClean="0"/>
                        <a:t>+ Master in Surface, Electro, Radiation and Photo-</a:t>
                      </a:r>
                      <a:r>
                        <a:rPr lang="fr-BE" sz="1800" noProof="0" dirty="0" err="1" smtClean="0"/>
                        <a:t>chemistry</a:t>
                      </a:r>
                      <a:endParaRPr lang="fr-BE" sz="1800" b="0" noProof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BE" sz="2400" noProof="0" dirty="0" smtClean="0">
                          <a:effectLst/>
                        </a:rPr>
                        <a:t>2.655.200€</a:t>
                      </a:r>
                      <a:endParaRPr lang="fr-BE" sz="2400" b="1" noProof="0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10"/>
          <p:cNvSpPr/>
          <p:nvPr/>
        </p:nvSpPr>
        <p:spPr>
          <a:xfrm>
            <a:off x="7739660" y="225812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BE" b="1" cap="small" dirty="0">
                <a:solidFill>
                  <a:schemeClr val="bg1"/>
                </a:solidFill>
                <a:latin typeface="Trebuchet MS" pitchFamily="34" charset="0"/>
                <a:cs typeface="caCalibri (Body)"/>
              </a:rPr>
              <a:t>PROGRAMME ERASMUS+</a:t>
            </a:r>
            <a:endParaRPr lang="fr-BE" b="1" cap="small" dirty="0">
              <a:solidFill>
                <a:schemeClr val="bg1"/>
              </a:solidFill>
              <a:latin typeface="Trebuchet MS" pitchFamily="34" charset="0"/>
              <a:cs typeface="caCalibri (Body)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2"/>
          <p:cNvSpPr/>
          <p:nvPr/>
        </p:nvSpPr>
        <p:spPr>
          <a:xfrm>
            <a:off x="905054" y="606908"/>
            <a:ext cx="74662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pt-PT" sz="2800" b="1" dirty="0" smtClean="0">
                <a:solidFill>
                  <a:srgbClr val="002060"/>
                </a:solidFill>
                <a:latin typeface="+mj-lt"/>
              </a:rPr>
              <a:t>L’U.PORTO DANS LE PROGRAMME ERASMUS+ 2016</a:t>
            </a:r>
          </a:p>
          <a:p>
            <a:endParaRPr lang="fr-BE" altLang="pt-PT" sz="2800" b="1" cap="all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146" y="99397"/>
            <a:ext cx="2682297" cy="13520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11230" y="3835258"/>
            <a:ext cx="109315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>
                <a:solidFill>
                  <a:srgbClr val="002060"/>
                </a:solidFill>
              </a:rPr>
              <a:t>EMJMDs</a:t>
            </a:r>
            <a:r>
              <a:rPr lang="fr-FR" sz="2400" b="1" dirty="0">
                <a:solidFill>
                  <a:srgbClr val="002060"/>
                </a:solidFill>
              </a:rPr>
              <a:t> visent à :</a:t>
            </a:r>
          </a:p>
          <a:p>
            <a:pPr algn="just"/>
            <a:endParaRPr lang="fr-FR" sz="2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02060"/>
                </a:solidFill>
              </a:rPr>
              <a:t>Favoriser </a:t>
            </a:r>
            <a:r>
              <a:rPr lang="fr-FR" sz="2200" dirty="0" smtClean="0">
                <a:solidFill>
                  <a:srgbClr val="002060"/>
                </a:solidFill>
              </a:rPr>
              <a:t>l’excellence, l’innovation </a:t>
            </a:r>
            <a:r>
              <a:rPr lang="fr-FR" sz="2200" dirty="0">
                <a:solidFill>
                  <a:srgbClr val="002060"/>
                </a:solidFill>
              </a:rPr>
              <a:t>et internationalisation dans les établissements d’enseignement supérieur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002060"/>
                </a:solidFill>
              </a:rPr>
              <a:t>Renforcer l’attractivité de l’espace européen de l’enseignement supérieur (EEES) et soutenir l’action extérieure de l’UE dans le domaine de l’enseignement supérieur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002060"/>
                </a:solidFill>
              </a:rPr>
              <a:t>Améliorer le niveau des compétences et aptitudes </a:t>
            </a:r>
            <a:r>
              <a:rPr lang="fr-FR" sz="2400" b="1" dirty="0" smtClean="0">
                <a:solidFill>
                  <a:srgbClr val="002060"/>
                </a:solidFill>
              </a:rPr>
              <a:t>des diplômés </a:t>
            </a:r>
            <a:r>
              <a:rPr lang="fr-FR" sz="2400" b="1" dirty="0">
                <a:solidFill>
                  <a:srgbClr val="002060"/>
                </a:solidFill>
              </a:rPr>
              <a:t>et leur employabilité</a:t>
            </a:r>
            <a:endParaRPr lang="pt-PT" sz="2400" b="1" dirty="0">
              <a:solidFill>
                <a:srgbClr val="00206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02973" y="6496613"/>
            <a:ext cx="119890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PT" altLang="pt-P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054734" y="2040543"/>
            <a:ext cx="9120062" cy="4305616"/>
            <a:chOff x="-62689" y="2037834"/>
            <a:chExt cx="9206690" cy="4305616"/>
          </a:xfrm>
        </p:grpSpPr>
        <p:pic>
          <p:nvPicPr>
            <p:cNvPr id="13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2689" y="2037834"/>
              <a:ext cx="9206690" cy="4305616"/>
            </a:xfrm>
            <a:prstGeom prst="rect">
              <a:avLst/>
            </a:prstGeom>
          </p:spPr>
        </p:pic>
        <p:grpSp>
          <p:nvGrpSpPr>
            <p:cNvPr id="16" name="Group 6"/>
            <p:cNvGrpSpPr/>
            <p:nvPr/>
          </p:nvGrpSpPr>
          <p:grpSpPr>
            <a:xfrm>
              <a:off x="875246" y="2137699"/>
              <a:ext cx="7393264" cy="4164897"/>
              <a:chOff x="937936" y="1636565"/>
              <a:chExt cx="7393264" cy="4164897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724400" y="2540000"/>
                <a:ext cx="1066800" cy="1066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726332" y="3479800"/>
                <a:ext cx="635000" cy="635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096172" y="4254500"/>
                <a:ext cx="253628" cy="25362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439372" y="2755900"/>
                <a:ext cx="431800" cy="431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dirty="0"/>
              </a:p>
            </p:txBody>
          </p:sp>
          <p:sp>
            <p:nvSpPr>
              <p:cNvPr id="21" name="Rectangle 4"/>
              <p:cNvSpPr/>
              <p:nvPr/>
            </p:nvSpPr>
            <p:spPr>
              <a:xfrm>
                <a:off x="4662521" y="2807306"/>
                <a:ext cx="1128679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"/>
                  </a:spcBef>
                </a:pPr>
                <a:r>
                  <a:rPr lang="fr-BE" altLang="pt-PT" b="1" dirty="0" smtClean="0">
                    <a:solidFill>
                      <a:schemeClr val="accent5"/>
                    </a:solidFill>
                    <a:latin typeface="+mj-lt"/>
                    <a:cs typeface="Trebuchet MS"/>
                  </a:rPr>
                  <a:t>Europe</a:t>
                </a:r>
                <a:endParaRPr lang="fr-BE" altLang="pt-PT" b="1" dirty="0">
                  <a:solidFill>
                    <a:schemeClr val="accent5"/>
                  </a:solidFill>
                  <a:latin typeface="+mj-lt"/>
                  <a:cs typeface="Trebuchet MS"/>
                </a:endParaRPr>
              </a:p>
              <a:p>
                <a:pPr algn="ctr">
                  <a:lnSpc>
                    <a:spcPct val="90000"/>
                  </a:lnSpc>
                  <a:spcBef>
                    <a:spcPct val="5000"/>
                  </a:spcBef>
                </a:pPr>
                <a:r>
                  <a:rPr lang="fr-BE" altLang="pt-PT" dirty="0">
                    <a:solidFill>
                      <a:srgbClr val="2D375F"/>
                    </a:solidFill>
                    <a:latin typeface="Trebuchet MS"/>
                    <a:cs typeface="Trebuchet MS"/>
                  </a:rPr>
                  <a:t>1.078</a:t>
                </a:r>
              </a:p>
            </p:txBody>
          </p:sp>
          <p:sp>
            <p:nvSpPr>
              <p:cNvPr id="22" name="Rectangle 12"/>
              <p:cNvSpPr/>
              <p:nvPr/>
            </p:nvSpPr>
            <p:spPr>
              <a:xfrm>
                <a:off x="1360521" y="3614824"/>
                <a:ext cx="1319179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"/>
                  </a:spcBef>
                </a:pPr>
                <a:r>
                  <a:rPr lang="fr-BE" altLang="pt-PT" dirty="0">
                    <a:solidFill>
                      <a:srgbClr val="2D375F"/>
                    </a:solidFill>
                    <a:latin typeface="Trebuchet MS"/>
                    <a:cs typeface="Trebuchet MS"/>
                  </a:rPr>
                  <a:t>150</a:t>
                </a: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937936" y="4247634"/>
                <a:ext cx="10893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BE" altLang="pt-PT" b="1" dirty="0">
                    <a:solidFill>
                      <a:schemeClr val="accent5"/>
                    </a:solidFill>
                    <a:latin typeface="+mj-lt"/>
                    <a:cs typeface="Trebuchet MS"/>
                  </a:rPr>
                  <a:t>Amérique</a:t>
                </a:r>
                <a:endParaRPr lang="fr-BE" dirty="0">
                  <a:solidFill>
                    <a:schemeClr val="accent5"/>
                  </a:solidFill>
                  <a:latin typeface="+mj-lt"/>
                </a:endParaRPr>
              </a:p>
            </p:txBody>
          </p:sp>
          <p:sp>
            <p:nvSpPr>
              <p:cNvPr id="24" name="Rectangle 13"/>
              <p:cNvSpPr/>
              <p:nvPr/>
            </p:nvSpPr>
            <p:spPr>
              <a:xfrm>
                <a:off x="4851066" y="5432130"/>
                <a:ext cx="877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BE" altLang="pt-PT" b="1" dirty="0">
                    <a:solidFill>
                      <a:schemeClr val="accent5"/>
                    </a:solidFill>
                    <a:latin typeface="+mj-lt"/>
                    <a:cs typeface="Trebuchet MS"/>
                  </a:rPr>
                  <a:t>Afrique</a:t>
                </a:r>
                <a:endParaRPr lang="fr-BE" b="1" dirty="0">
                  <a:solidFill>
                    <a:schemeClr val="accent5"/>
                  </a:solidFill>
                  <a:latin typeface="+mj-lt"/>
                  <a:cs typeface="Trebuchet MS"/>
                </a:endParaRPr>
              </a:p>
            </p:txBody>
          </p:sp>
          <p:sp>
            <p:nvSpPr>
              <p:cNvPr id="25" name="Rectangle 15"/>
              <p:cNvSpPr/>
              <p:nvPr/>
            </p:nvSpPr>
            <p:spPr>
              <a:xfrm>
                <a:off x="4560921" y="4215241"/>
                <a:ext cx="1319179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"/>
                  </a:spcBef>
                </a:pPr>
                <a:r>
                  <a:rPr lang="fr-BE" altLang="pt-PT" dirty="0">
                    <a:solidFill>
                      <a:srgbClr val="2D375F"/>
                    </a:solidFill>
                    <a:latin typeface="Trebuchet MS"/>
                    <a:cs typeface="Trebuchet MS"/>
                  </a:rPr>
                  <a:t>1</a:t>
                </a:r>
              </a:p>
            </p:txBody>
          </p:sp>
          <p:sp>
            <p:nvSpPr>
              <p:cNvPr id="26" name="Rectangle 17"/>
              <p:cNvSpPr/>
              <p:nvPr/>
            </p:nvSpPr>
            <p:spPr>
              <a:xfrm>
                <a:off x="7012021" y="2803351"/>
                <a:ext cx="1319179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"/>
                  </a:spcBef>
                </a:pPr>
                <a:r>
                  <a:rPr lang="fr-BE" altLang="pt-PT" dirty="0">
                    <a:solidFill>
                      <a:srgbClr val="2D375F"/>
                    </a:solidFill>
                    <a:latin typeface="Trebuchet MS"/>
                    <a:cs typeface="Trebuchet MS"/>
                  </a:rPr>
                  <a:t>21</a:t>
                </a:r>
              </a:p>
            </p:txBody>
          </p:sp>
          <p:sp>
            <p:nvSpPr>
              <p:cNvPr id="27" name="Rectangle 18"/>
              <p:cNvSpPr/>
              <p:nvPr/>
            </p:nvSpPr>
            <p:spPr>
              <a:xfrm>
                <a:off x="7514966" y="1636565"/>
                <a:ext cx="568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BE" altLang="pt-PT" b="1" dirty="0">
                    <a:solidFill>
                      <a:schemeClr val="accent5"/>
                    </a:solidFill>
                    <a:latin typeface="+mj-lt"/>
                    <a:cs typeface="Trebuchet MS"/>
                  </a:rPr>
                  <a:t>Asie</a:t>
                </a:r>
                <a:endParaRPr lang="fr-BE" b="1" dirty="0">
                  <a:solidFill>
                    <a:schemeClr val="accent5"/>
                  </a:solidFill>
                  <a:latin typeface="+mj-lt"/>
                  <a:cs typeface="Trebuchet MS"/>
                </a:endParaRPr>
              </a:p>
            </p:txBody>
          </p:sp>
        </p:grpSp>
      </p:grpSp>
      <p:sp>
        <p:nvSpPr>
          <p:cNvPr id="28" name="Retângulo 27"/>
          <p:cNvSpPr/>
          <p:nvPr/>
        </p:nvSpPr>
        <p:spPr>
          <a:xfrm>
            <a:off x="774292" y="585933"/>
            <a:ext cx="895293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fr-BE" altLang="pt-PT" sz="2800" b="1" dirty="0">
                <a:solidFill>
                  <a:srgbClr val="002060"/>
                </a:solidFill>
                <a:latin typeface="+mj-lt"/>
                <a:cs typeface="Trebuchet MS"/>
              </a:rPr>
              <a:t>ÉTUDIANTS DE L’ U.PORTO EN MOBILITÉ (2015/16)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fr-BE" altLang="pt-PT" sz="2000" b="1" dirty="0">
                <a:solidFill>
                  <a:srgbClr val="002060"/>
                </a:solidFill>
                <a:latin typeface="+mj-lt"/>
                <a:cs typeface="Trebuchet MS"/>
              </a:rPr>
              <a:t>1.250</a:t>
            </a:r>
            <a:r>
              <a:rPr lang="fr-BE" altLang="pt-PT" sz="2000" dirty="0">
                <a:solidFill>
                  <a:srgbClr val="002060"/>
                </a:solidFill>
                <a:latin typeface="+mj-lt"/>
                <a:cs typeface="Trebuchet MS"/>
              </a:rPr>
              <a:t> étudiants dans </a:t>
            </a:r>
            <a:r>
              <a:rPr lang="fr-BE" altLang="pt-PT" sz="2000" b="1" dirty="0">
                <a:solidFill>
                  <a:srgbClr val="002060"/>
                </a:solidFill>
                <a:latin typeface="+mj-lt"/>
                <a:cs typeface="Trebuchet MS"/>
              </a:rPr>
              <a:t>45 pays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731" y="111882"/>
            <a:ext cx="2682297" cy="1352052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08" y="1099588"/>
            <a:ext cx="2618920" cy="427300"/>
          </a:xfrm>
          <a:prstGeom prst="rect">
            <a:avLst/>
          </a:prstGeom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228" y="5609375"/>
            <a:ext cx="1098205" cy="1098205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18594" y="1132720"/>
            <a:ext cx="4909847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altLang="pt-PT" sz="2800" b="1" cap="small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y-GB" altLang="pt-PT" sz="3200" b="1" cap="small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description </a:t>
            </a:r>
            <a:r>
              <a:rPr lang="cy-GB" altLang="pt-PT" sz="3200" b="1" cap="small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générale</a:t>
            </a:r>
            <a:endParaRPr lang="pt-PT" sz="3200" b="1" cap="small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7" name="Diagrama 46"/>
          <p:cNvGraphicFramePr/>
          <p:nvPr>
            <p:extLst>
              <p:ext uri="{D42A27DB-BD31-4B8C-83A1-F6EECF244321}">
                <p14:modId xmlns:p14="http://schemas.microsoft.com/office/powerpoint/2010/main" val="1597836841"/>
              </p:ext>
            </p:extLst>
          </p:nvPr>
        </p:nvGraphicFramePr>
        <p:xfrm>
          <a:off x="6304456" y="398609"/>
          <a:ext cx="5322801" cy="351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2" name="Diagrama 51"/>
          <p:cNvGraphicFramePr/>
          <p:nvPr>
            <p:extLst>
              <p:ext uri="{D42A27DB-BD31-4B8C-83A1-F6EECF244321}">
                <p14:modId xmlns:p14="http://schemas.microsoft.com/office/powerpoint/2010/main" val="3268928433"/>
              </p:ext>
            </p:extLst>
          </p:nvPr>
        </p:nvGraphicFramePr>
        <p:xfrm>
          <a:off x="814484" y="2709944"/>
          <a:ext cx="6370626" cy="3997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49" name="Imagem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30" y="1653930"/>
            <a:ext cx="1754969" cy="6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2"/>
          <p:cNvGrpSpPr/>
          <p:nvPr/>
        </p:nvGrpSpPr>
        <p:grpSpPr>
          <a:xfrm>
            <a:off x="5542784" y="1958374"/>
            <a:ext cx="1822847" cy="1054189"/>
            <a:chOff x="1383449" y="1300443"/>
            <a:chExt cx="1905113" cy="1112393"/>
          </a:xfrm>
        </p:grpSpPr>
        <p:sp>
          <p:nvSpPr>
            <p:cNvPr id="7" name="CaixaDeTexto 1"/>
            <p:cNvSpPr txBox="1"/>
            <p:nvPr/>
          </p:nvSpPr>
          <p:spPr>
            <a:xfrm>
              <a:off x="2473750" y="1300443"/>
              <a:ext cx="814812" cy="487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400" b="1" dirty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1º</a:t>
              </a:r>
            </a:p>
          </p:txBody>
        </p:sp>
        <p:sp>
          <p:nvSpPr>
            <p:cNvPr id="8" name="CaixaDeTexto 1"/>
            <p:cNvSpPr txBox="1"/>
            <p:nvPr/>
          </p:nvSpPr>
          <p:spPr>
            <a:xfrm>
              <a:off x="1383449" y="1925682"/>
              <a:ext cx="814812" cy="487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400" b="1" dirty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2º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3184" y="491397"/>
            <a:ext cx="8843748" cy="89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80"/>
              </a:lnSpc>
            </a:pPr>
            <a:r>
              <a:rPr lang="fr-BE" altLang="pt-PT" sz="2800" b="1" cap="all" dirty="0">
                <a:solidFill>
                  <a:srgbClr val="002060"/>
                </a:solidFill>
                <a:latin typeface="+mj-lt"/>
                <a:cs typeface="Calibri"/>
              </a:rPr>
              <a:t>Vue </a:t>
            </a:r>
            <a:r>
              <a:rPr lang="fr-BE" altLang="pt-PT" sz="2800" b="1" cap="all" dirty="0" smtClean="0">
                <a:solidFill>
                  <a:srgbClr val="002060"/>
                </a:solidFill>
                <a:latin typeface="+mj-lt"/>
                <a:cs typeface="Calibri"/>
              </a:rPr>
              <a:t>GLOBALE</a:t>
            </a:r>
          </a:p>
          <a:p>
            <a:pPr>
              <a:lnSpc>
                <a:spcPts val="3480"/>
              </a:lnSpc>
            </a:pPr>
            <a:r>
              <a:rPr lang="fr-BE" altLang="pt-PT" sz="2800" b="1" dirty="0" smtClean="0">
                <a:solidFill>
                  <a:srgbClr val="002060"/>
                </a:solidFill>
                <a:latin typeface="+mj-lt"/>
                <a:cs typeface="Calibri"/>
              </a:rPr>
              <a:t>1.250</a:t>
            </a:r>
            <a:r>
              <a:rPr lang="fr-BE" altLang="pt-PT" sz="2800" dirty="0" smtClean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fr-BE" altLang="pt-PT" sz="2800" dirty="0">
                <a:solidFill>
                  <a:srgbClr val="002060"/>
                </a:solidFill>
                <a:latin typeface="+mj-lt"/>
                <a:cs typeface="Calibri"/>
              </a:rPr>
              <a:t>étudiants </a:t>
            </a:r>
            <a:r>
              <a:rPr lang="fr-BE" altLang="pt-PT" sz="2800" b="1" dirty="0">
                <a:solidFill>
                  <a:srgbClr val="002060"/>
                </a:solidFill>
                <a:latin typeface="+mj-lt"/>
                <a:cs typeface="Calibri"/>
              </a:rPr>
              <a:t>de l’U.Porto </a:t>
            </a:r>
            <a:r>
              <a:rPr lang="fr-BE" altLang="pt-PT" sz="2800" dirty="0">
                <a:solidFill>
                  <a:srgbClr val="002060"/>
                </a:solidFill>
                <a:latin typeface="+mj-lt"/>
                <a:cs typeface="Calibri"/>
              </a:rPr>
              <a:t>en Mobilité (2015/16)</a:t>
            </a:r>
          </a:p>
        </p:txBody>
      </p:sp>
      <p:sp>
        <p:nvSpPr>
          <p:cNvPr id="10" name="CaixaDeTexto 1"/>
          <p:cNvSpPr txBox="1"/>
          <p:nvPr/>
        </p:nvSpPr>
        <p:spPr>
          <a:xfrm>
            <a:off x="4622065" y="3167320"/>
            <a:ext cx="77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3º</a:t>
            </a:r>
          </a:p>
        </p:txBody>
      </p:sp>
      <p:sp>
        <p:nvSpPr>
          <p:cNvPr id="12" name="CaixaDeTexto 1"/>
          <p:cNvSpPr txBox="1"/>
          <p:nvPr/>
        </p:nvSpPr>
        <p:spPr>
          <a:xfrm>
            <a:off x="3599195" y="3789537"/>
            <a:ext cx="77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4º</a:t>
            </a:r>
          </a:p>
        </p:txBody>
      </p:sp>
      <p:sp>
        <p:nvSpPr>
          <p:cNvPr id="13" name="CaixaDeTexto 1"/>
          <p:cNvSpPr txBox="1"/>
          <p:nvPr/>
        </p:nvSpPr>
        <p:spPr>
          <a:xfrm>
            <a:off x="2629964" y="4385155"/>
            <a:ext cx="77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5º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2466976" y="4855488"/>
            <a:ext cx="96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2D375F"/>
                </a:solidFill>
              </a:rPr>
              <a:t>France</a:t>
            </a:r>
          </a:p>
        </p:txBody>
      </p:sp>
      <p:sp>
        <p:nvSpPr>
          <p:cNvPr id="15" name="TextBox 45"/>
          <p:cNvSpPr txBox="1"/>
          <p:nvPr/>
        </p:nvSpPr>
        <p:spPr>
          <a:xfrm>
            <a:off x="3409590" y="4251201"/>
            <a:ext cx="121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2D375F"/>
                </a:solidFill>
              </a:rPr>
              <a:t>Allemagne</a:t>
            </a:r>
          </a:p>
        </p:txBody>
      </p:sp>
      <p:sp>
        <p:nvSpPr>
          <p:cNvPr id="16" name="TextBox 46"/>
          <p:cNvSpPr txBox="1"/>
          <p:nvPr/>
        </p:nvSpPr>
        <p:spPr>
          <a:xfrm>
            <a:off x="4378821" y="3646620"/>
            <a:ext cx="121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2D375F"/>
                </a:solidFill>
              </a:rPr>
              <a:t>Brésil</a:t>
            </a:r>
          </a:p>
        </p:txBody>
      </p:sp>
      <p:sp>
        <p:nvSpPr>
          <p:cNvPr id="17" name="TextBox 47"/>
          <p:cNvSpPr txBox="1"/>
          <p:nvPr/>
        </p:nvSpPr>
        <p:spPr>
          <a:xfrm>
            <a:off x="5407274" y="3012562"/>
            <a:ext cx="121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2D375F"/>
                </a:solidFill>
              </a:rPr>
              <a:t>Italie</a:t>
            </a:r>
          </a:p>
        </p:txBody>
      </p:sp>
      <p:sp>
        <p:nvSpPr>
          <p:cNvPr id="18" name="TextBox 48"/>
          <p:cNvSpPr txBox="1"/>
          <p:nvPr/>
        </p:nvSpPr>
        <p:spPr>
          <a:xfrm>
            <a:off x="6322410" y="2458564"/>
            <a:ext cx="121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2D375F"/>
                </a:solidFill>
              </a:rPr>
              <a:t>Espagne</a:t>
            </a:r>
          </a:p>
        </p:txBody>
      </p:sp>
      <p:pic>
        <p:nvPicPr>
          <p:cNvPr id="19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465" y="3221411"/>
            <a:ext cx="4962525" cy="3023147"/>
          </a:xfrm>
          <a:prstGeom prst="rect">
            <a:avLst/>
          </a:prstGeom>
        </p:spPr>
      </p:pic>
      <p:grpSp>
        <p:nvGrpSpPr>
          <p:cNvPr id="20" name="Group 50"/>
          <p:cNvGrpSpPr/>
          <p:nvPr/>
        </p:nvGrpSpPr>
        <p:grpSpPr>
          <a:xfrm>
            <a:off x="7951873" y="2838411"/>
            <a:ext cx="1822847" cy="1054189"/>
            <a:chOff x="1383449" y="1300443"/>
            <a:chExt cx="1905113" cy="1112393"/>
          </a:xfrm>
        </p:grpSpPr>
        <p:sp>
          <p:nvSpPr>
            <p:cNvPr id="21" name="CaixaDeTexto 1"/>
            <p:cNvSpPr txBox="1"/>
            <p:nvPr/>
          </p:nvSpPr>
          <p:spPr>
            <a:xfrm>
              <a:off x="2473750" y="1300443"/>
              <a:ext cx="814812" cy="487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400" b="1" dirty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1º</a:t>
              </a:r>
            </a:p>
          </p:txBody>
        </p:sp>
        <p:sp>
          <p:nvSpPr>
            <p:cNvPr id="22" name="CaixaDeTexto 1"/>
            <p:cNvSpPr txBox="1"/>
            <p:nvPr/>
          </p:nvSpPr>
          <p:spPr>
            <a:xfrm>
              <a:off x="1383449" y="1925682"/>
              <a:ext cx="814812" cy="487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400" b="1" dirty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2º</a:t>
              </a:r>
            </a:p>
          </p:txBody>
        </p:sp>
      </p:grpSp>
      <p:sp>
        <p:nvSpPr>
          <p:cNvPr id="23" name="CaixaDeTexto 1"/>
          <p:cNvSpPr txBox="1"/>
          <p:nvPr/>
        </p:nvSpPr>
        <p:spPr>
          <a:xfrm>
            <a:off x="7031154" y="4047357"/>
            <a:ext cx="77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3º</a:t>
            </a:r>
          </a:p>
        </p:txBody>
      </p:sp>
      <p:sp>
        <p:nvSpPr>
          <p:cNvPr id="24" name="CaixaDeTexto 1"/>
          <p:cNvSpPr txBox="1"/>
          <p:nvPr/>
        </p:nvSpPr>
        <p:spPr>
          <a:xfrm>
            <a:off x="6008284" y="4669574"/>
            <a:ext cx="77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4º</a:t>
            </a:r>
          </a:p>
        </p:txBody>
      </p:sp>
      <p:sp>
        <p:nvSpPr>
          <p:cNvPr id="25" name="CaixaDeTexto 1"/>
          <p:cNvSpPr txBox="1"/>
          <p:nvPr/>
        </p:nvSpPr>
        <p:spPr>
          <a:xfrm>
            <a:off x="5039053" y="5265192"/>
            <a:ext cx="77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5º</a:t>
            </a:r>
          </a:p>
        </p:txBody>
      </p:sp>
      <p:sp>
        <p:nvSpPr>
          <p:cNvPr id="26" name="TextBox 56"/>
          <p:cNvSpPr txBox="1"/>
          <p:nvPr/>
        </p:nvSpPr>
        <p:spPr>
          <a:xfrm>
            <a:off x="4876065" y="5735525"/>
            <a:ext cx="17099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2D375F"/>
                </a:solidFill>
              </a:rPr>
              <a:t>Faculté </a:t>
            </a:r>
          </a:p>
          <a:p>
            <a:r>
              <a:rPr lang="fr-BE" sz="1600" dirty="0">
                <a:solidFill>
                  <a:srgbClr val="2D375F"/>
                </a:solidFill>
              </a:rPr>
              <a:t>d’Architecture</a:t>
            </a:r>
          </a:p>
        </p:txBody>
      </p:sp>
      <p:sp>
        <p:nvSpPr>
          <p:cNvPr id="27" name="TextBox 57"/>
          <p:cNvSpPr txBox="1"/>
          <p:nvPr/>
        </p:nvSpPr>
        <p:spPr>
          <a:xfrm>
            <a:off x="5818679" y="5131238"/>
            <a:ext cx="12124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2D375F"/>
                </a:solidFill>
              </a:rPr>
              <a:t>Faculté </a:t>
            </a:r>
          </a:p>
          <a:p>
            <a:r>
              <a:rPr lang="fr-BE" sz="1600" dirty="0">
                <a:solidFill>
                  <a:srgbClr val="2D375F"/>
                </a:solidFill>
              </a:rPr>
              <a:t>des Lettres</a:t>
            </a:r>
          </a:p>
        </p:txBody>
      </p:sp>
      <p:sp>
        <p:nvSpPr>
          <p:cNvPr id="28" name="TextBox 58"/>
          <p:cNvSpPr txBox="1"/>
          <p:nvPr/>
        </p:nvSpPr>
        <p:spPr>
          <a:xfrm>
            <a:off x="6787910" y="4526657"/>
            <a:ext cx="1378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2D375F"/>
                </a:solidFill>
              </a:rPr>
              <a:t>Faculté</a:t>
            </a:r>
          </a:p>
          <a:p>
            <a:r>
              <a:rPr lang="fr-BE" sz="1600" dirty="0">
                <a:solidFill>
                  <a:srgbClr val="2D375F"/>
                </a:solidFill>
              </a:rPr>
              <a:t>d’Économie</a:t>
            </a:r>
          </a:p>
        </p:txBody>
      </p:sp>
      <p:sp>
        <p:nvSpPr>
          <p:cNvPr id="29" name="TextBox 59"/>
          <p:cNvSpPr txBox="1"/>
          <p:nvPr/>
        </p:nvSpPr>
        <p:spPr>
          <a:xfrm>
            <a:off x="7816363" y="3892599"/>
            <a:ext cx="1920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2D375F"/>
                </a:solidFill>
              </a:rPr>
              <a:t>Institut des </a:t>
            </a:r>
          </a:p>
          <a:p>
            <a:r>
              <a:rPr lang="fr-BE" sz="1600" dirty="0">
                <a:solidFill>
                  <a:srgbClr val="2D375F"/>
                </a:solidFill>
              </a:rPr>
              <a:t>Sciences Biomédicales</a:t>
            </a:r>
          </a:p>
          <a:p>
            <a:r>
              <a:rPr lang="fr-BE" sz="1600" dirty="0">
                <a:solidFill>
                  <a:srgbClr val="2D375F"/>
                </a:solidFill>
              </a:rPr>
              <a:t>Abel Salazar</a:t>
            </a:r>
          </a:p>
        </p:txBody>
      </p:sp>
      <p:pic>
        <p:nvPicPr>
          <p:cNvPr id="30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790" y="4812202"/>
            <a:ext cx="1079500" cy="1160463"/>
          </a:xfrm>
          <a:prstGeom prst="rect">
            <a:avLst/>
          </a:prstGeom>
        </p:spPr>
      </p:pic>
      <p:sp>
        <p:nvSpPr>
          <p:cNvPr id="31" name="Rectangle 8"/>
          <p:cNvSpPr/>
          <p:nvPr/>
        </p:nvSpPr>
        <p:spPr>
          <a:xfrm>
            <a:off x="8682297" y="5678678"/>
            <a:ext cx="62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>
                <a:solidFill>
                  <a:srgbClr val="2D37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568</a:t>
            </a:r>
          </a:p>
        </p:txBody>
      </p:sp>
      <p:sp>
        <p:nvSpPr>
          <p:cNvPr id="32" name="Rectangle 61"/>
          <p:cNvSpPr/>
          <p:nvPr/>
        </p:nvSpPr>
        <p:spPr>
          <a:xfrm>
            <a:off x="11031845" y="5603333"/>
            <a:ext cx="62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668</a:t>
            </a:r>
          </a:p>
        </p:txBody>
      </p:sp>
      <p:sp>
        <p:nvSpPr>
          <p:cNvPr id="33" name="TextBox 60"/>
          <p:cNvSpPr txBox="1"/>
          <p:nvPr/>
        </p:nvSpPr>
        <p:spPr>
          <a:xfrm>
            <a:off x="8731498" y="3338601"/>
            <a:ext cx="19365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2D375F"/>
                </a:solidFill>
              </a:rPr>
              <a:t>Faculté</a:t>
            </a:r>
          </a:p>
          <a:p>
            <a:r>
              <a:rPr lang="fr-BE" sz="1600" dirty="0">
                <a:solidFill>
                  <a:srgbClr val="2D375F"/>
                </a:solidFill>
              </a:rPr>
              <a:t>d’Ingénierie</a:t>
            </a: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7146" y="99397"/>
            <a:ext cx="2682297" cy="1352052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23" y="1076702"/>
            <a:ext cx="2618920" cy="427300"/>
          </a:xfrm>
          <a:prstGeom prst="rect">
            <a:avLst/>
          </a:prstGeom>
        </p:spPr>
      </p:pic>
      <p:pic>
        <p:nvPicPr>
          <p:cNvPr id="3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376" y="2341374"/>
            <a:ext cx="4962525" cy="3023147"/>
          </a:xfrm>
          <a:prstGeom prst="rect">
            <a:avLst/>
          </a:prstGeom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sigarra.up.pt/up/pt/web_gessi_docs.download_file?p_name=F986136040/internacional_estudantes_ri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23" y="1075082"/>
            <a:ext cx="8732307" cy="38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724523" y="5456379"/>
            <a:ext cx="3428150" cy="847442"/>
          </a:xfrm>
        </p:spPr>
        <p:txBody>
          <a:bodyPr numCol="1">
            <a:normAutofit/>
          </a:bodyPr>
          <a:lstStyle/>
          <a:p>
            <a:pPr marL="360363" indent="-360363">
              <a:defRPr/>
            </a:pPr>
            <a:r>
              <a:rPr lang="pt-PT" altLang="pt-PT" sz="1700" b="1" cap="small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Lisa Dequech</a:t>
            </a:r>
            <a:br>
              <a:rPr lang="pt-PT" altLang="pt-PT" sz="1700" b="1" cap="small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pt-PT" sz="1700" b="1" cap="small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e-mail: ldequech@reit.up.pt</a:t>
            </a:r>
            <a:endParaRPr lang="pt-PT" altLang="pt-PT" sz="1700" b="1" cap="small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535460" y="5456379"/>
            <a:ext cx="3921370" cy="84744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algn="ctr">
              <a:defRPr/>
            </a:pPr>
            <a:r>
              <a:rPr lang="en-US" altLang="pt-PT" sz="2400" b="1" cap="small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Merci pour </a:t>
            </a:r>
            <a:r>
              <a:rPr lang="en-US" altLang="pt-PT" sz="2400" b="1" cap="small" dirty="0" err="1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votre</a:t>
            </a:r>
            <a:r>
              <a:rPr lang="en-US" altLang="pt-PT" sz="2400" b="1" cap="small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attention!</a:t>
            </a:r>
            <a:endParaRPr lang="pt-PT" altLang="pt-PT" sz="2400" b="1" cap="small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" y="5048072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51" y="733"/>
            <a:ext cx="1548667" cy="1548667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14905" y="122875"/>
            <a:ext cx="9966346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altLang="pt-PT" sz="2800" b="1" cap="small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Taux de Chomage au Portugal</a:t>
            </a:r>
            <a:endParaRPr lang="pt-PT" sz="2800" b="1" cap="small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317968"/>
              </p:ext>
            </p:extLst>
          </p:nvPr>
        </p:nvGraphicFramePr>
        <p:xfrm>
          <a:off x="7266235" y="1822771"/>
          <a:ext cx="4801677" cy="4400470"/>
        </p:xfrm>
        <a:graphic>
          <a:graphicData uri="http://schemas.openxmlformats.org/drawingml/2006/table">
            <a:tbl>
              <a:tblPr/>
              <a:tblGrid>
                <a:gridCol w="1814460">
                  <a:extLst>
                    <a:ext uri="{9D8B030D-6E8A-4147-A177-3AD203B41FA5}">
                      <a16:colId xmlns:a16="http://schemas.microsoft.com/office/drawing/2014/main" xmlns="" val="3777842955"/>
                    </a:ext>
                  </a:extLst>
                </a:gridCol>
                <a:gridCol w="995739">
                  <a:extLst>
                    <a:ext uri="{9D8B030D-6E8A-4147-A177-3AD203B41FA5}">
                      <a16:colId xmlns:a16="http://schemas.microsoft.com/office/drawing/2014/main" xmlns="" val="1928447098"/>
                    </a:ext>
                  </a:extLst>
                </a:gridCol>
                <a:gridCol w="995739">
                  <a:extLst>
                    <a:ext uri="{9D8B030D-6E8A-4147-A177-3AD203B41FA5}">
                      <a16:colId xmlns:a16="http://schemas.microsoft.com/office/drawing/2014/main" xmlns="" val="1663236697"/>
                    </a:ext>
                  </a:extLst>
                </a:gridCol>
                <a:gridCol w="995739">
                  <a:extLst>
                    <a:ext uri="{9D8B030D-6E8A-4147-A177-3AD203B41FA5}">
                      <a16:colId xmlns:a16="http://schemas.microsoft.com/office/drawing/2014/main" xmlns="" val="2281231481"/>
                    </a:ext>
                  </a:extLst>
                </a:gridCol>
              </a:tblGrid>
              <a:tr h="216132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pt-PT" sz="1200" b="0" dirty="0" err="1">
                          <a:effectLst/>
                          <a:latin typeface="inherit"/>
                        </a:rPr>
                        <a:t>Years</a:t>
                      </a:r>
                      <a:endParaRPr lang="pt-PT" sz="1200" b="0" dirty="0">
                        <a:effectLst/>
                        <a:latin typeface="inherit"/>
                      </a:endParaRPr>
                    </a:p>
                  </a:txBody>
                  <a:tcPr marL="60180" marR="60180" marT="30090" marB="30090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pt-PT" sz="1200" b="1">
                          <a:effectLst/>
                          <a:latin typeface="inherit"/>
                        </a:rPr>
                        <a:t>Sex</a:t>
                      </a:r>
                      <a:endParaRPr lang="pt-PT" sz="1200" b="0">
                        <a:effectLst/>
                        <a:latin typeface="inherit"/>
                      </a:endParaRPr>
                    </a:p>
                  </a:txBody>
                  <a:tcPr marL="20896" marR="20896" marT="20896" marB="20896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5139369"/>
                  </a:ext>
                </a:extLst>
              </a:tr>
              <a:tr h="21613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200" b="1">
                          <a:effectLst/>
                          <a:latin typeface="inherit"/>
                        </a:rPr>
                        <a:t>Total</a:t>
                      </a:r>
                      <a:endParaRPr lang="pt-PT" sz="1200" b="0">
                        <a:effectLst/>
                        <a:latin typeface="inherit"/>
                      </a:endParaRPr>
                    </a:p>
                  </a:txBody>
                  <a:tcPr marL="20896" marR="20896" marT="20896" marB="20896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7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200" b="1">
                          <a:effectLst/>
                          <a:latin typeface="inherit"/>
                        </a:rPr>
                        <a:t>Males</a:t>
                      </a:r>
                      <a:endParaRPr lang="pt-PT" sz="1200" b="0">
                        <a:effectLst/>
                        <a:latin typeface="inherit"/>
                      </a:endParaRPr>
                    </a:p>
                  </a:txBody>
                  <a:tcPr marL="20896" marR="20896" marT="20896" marB="20896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7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PT" sz="1200" b="1">
                          <a:effectLst/>
                          <a:latin typeface="inherit"/>
                        </a:rPr>
                        <a:t>Females</a:t>
                      </a:r>
                      <a:endParaRPr lang="pt-PT" sz="1200" b="0">
                        <a:effectLst/>
                        <a:latin typeface="inherit"/>
                      </a:endParaRPr>
                    </a:p>
                  </a:txBody>
                  <a:tcPr marL="20896" marR="20896" marT="20896" marB="20896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7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6583731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u="none" strike="noStrike">
                          <a:solidFill>
                            <a:srgbClr val="005587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1983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solidFill>
                            <a:srgbClr val="808080"/>
                          </a:solidFill>
                          <a:effectLst/>
                          <a:latin typeface="inherit"/>
                        </a:rPr>
                        <a:t>┴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solidFill>
                            <a:srgbClr val="808080"/>
                          </a:solidFill>
                          <a:effectLst/>
                          <a:latin typeface="inherit"/>
                        </a:rPr>
                        <a:t>┴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solidFill>
                            <a:srgbClr val="808080"/>
                          </a:solidFill>
                          <a:effectLst/>
                          <a:latin typeface="inherit"/>
                        </a:rPr>
                        <a:t>┴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11.6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9225588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u="none" strike="noStrike">
                          <a:solidFill>
                            <a:srgbClr val="005587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1990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0879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3.9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3.1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4.9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938098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2001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5.0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993354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5.0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6.0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075704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2003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6.3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5.4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7.2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5462994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6.6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5.8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6867828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5088515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dirty="0"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8.9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8553012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8.0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6.6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9.5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8260641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4902017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9.4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10.1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392299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10.8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dirty="0">
                          <a:effectLst/>
                          <a:latin typeface="Arial" panose="020B0604020202020204" pitchFamily="34" charset="0"/>
                        </a:rPr>
                        <a:t>9.8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11.9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2666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solidFill>
                            <a:srgbClr val="808080"/>
                          </a:solidFill>
                          <a:effectLst/>
                          <a:latin typeface="inherit"/>
                        </a:rPr>
                        <a:t>┴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12.7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dirty="0">
                          <a:solidFill>
                            <a:srgbClr val="808080"/>
                          </a:solidFill>
                          <a:effectLst/>
                          <a:latin typeface="inherit"/>
                        </a:rPr>
                        <a:t>┴</a:t>
                      </a:r>
                      <a:r>
                        <a:rPr lang="pt-PT" sz="1200" b="0" dirty="0">
                          <a:effectLst/>
                          <a:latin typeface="Arial" panose="020B0604020202020204" pitchFamily="34" charset="0"/>
                        </a:rPr>
                        <a:t>12.3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solidFill>
                            <a:srgbClr val="808080"/>
                          </a:solidFill>
                          <a:effectLst/>
                          <a:latin typeface="inherit"/>
                        </a:rPr>
                        <a:t>┴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13.0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822068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15.5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15.6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15.5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0858784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16.2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16.0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16.4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683906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13.9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13.5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14.3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8103362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12.4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12.2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12.7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0331519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inherit"/>
                        </a:rPr>
                        <a:t> </a:t>
                      </a:r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25075" marR="25075" marT="12537" marB="12537" anchor="ctr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>
                          <a:effectLst/>
                          <a:latin typeface="Arial" panose="020B0604020202020204" pitchFamily="34" charset="0"/>
                        </a:rPr>
                        <a:t>11.1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dirty="0">
                          <a:effectLst/>
                          <a:latin typeface="Arial" panose="020B0604020202020204" pitchFamily="34" charset="0"/>
                        </a:rPr>
                        <a:t>11.0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dirty="0">
                          <a:effectLst/>
                          <a:latin typeface="Arial" panose="020B0604020202020204" pitchFamily="34" charset="0"/>
                        </a:rPr>
                        <a:t>11.2</a:t>
                      </a:r>
                    </a:p>
                  </a:txBody>
                  <a:tcPr marL="29254" marR="29254" marT="12537" marB="12537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95730"/>
                  </a:ext>
                </a:extLst>
              </a:tr>
            </a:tbl>
          </a:graphicData>
        </a:graphic>
      </p:graphicFrame>
      <p:pic>
        <p:nvPicPr>
          <p:cNvPr id="1044" name="Picture 20" descr="Mo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Mo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pordata.pt/Site/img/empty_16x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51" y="19437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/>
          <a:srcRect l="15175" t="19316" r="15877" b="16122"/>
          <a:stretch/>
        </p:blipFill>
        <p:spPr>
          <a:xfrm>
            <a:off x="808239" y="1822771"/>
            <a:ext cx="5948764" cy="3133318"/>
          </a:xfrm>
          <a:prstGeom prst="rect">
            <a:avLst/>
          </a:prstGeom>
        </p:spPr>
      </p:pic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202973" y="6496613"/>
            <a:ext cx="119890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E-VAL 9</a:t>
            </a:r>
            <a:r>
              <a:rPr lang="pt-PT" altLang="pt-PT" sz="11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 </a:t>
            </a:r>
            <a:r>
              <a:rPr lang="pt-PT" altLang="pt-PT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</a:t>
            </a:r>
            <a:r>
              <a:rPr lang="pt-PT" altLang="pt-PT" sz="11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pt-PT" altLang="pt-PT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</a:t>
            </a:r>
          </a:p>
        </p:txBody>
      </p:sp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10567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51" y="-30263"/>
            <a:ext cx="1548667" cy="15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1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9"/>
          <p:cNvGraphicFramePr/>
          <p:nvPr>
            <p:extLst/>
          </p:nvPr>
        </p:nvGraphicFramePr>
        <p:xfrm>
          <a:off x="3656422" y="2635626"/>
          <a:ext cx="5205151" cy="356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3"/>
          <p:cNvSpPr/>
          <p:nvPr/>
        </p:nvSpPr>
        <p:spPr>
          <a:xfrm>
            <a:off x="7772694" y="3309015"/>
            <a:ext cx="28953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PT" sz="2400" b="1" dirty="0">
                <a:solidFill>
                  <a:srgbClr val="002060"/>
                </a:solidFill>
                <a:latin typeface="Trebuchet MS" pitchFamily="34" charset="0"/>
                <a:cs typeface="Calibri"/>
              </a:rPr>
              <a:t>3.706</a:t>
            </a:r>
            <a:endParaRPr lang="pt-BR" altLang="pt-PT" dirty="0">
              <a:solidFill>
                <a:srgbClr val="002060"/>
              </a:solidFill>
              <a:latin typeface="Trebuchet MS" pitchFamily="34" charset="0"/>
              <a:cs typeface="Calibri"/>
            </a:endParaRPr>
          </a:p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</a:t>
            </a:r>
            <a:r>
              <a:rPr lang="pt-BR" altLang="pt-PT" dirty="0">
                <a:solidFill>
                  <a:srgbClr val="2D375F"/>
                </a:solidFill>
                <a:latin typeface="Trebuchet MS" pitchFamily="34" charset="0"/>
                <a:cs typeface="Calibri"/>
              </a:rPr>
              <a:t> Cycle /Licence</a:t>
            </a:r>
            <a:endParaRPr lang="en-US" dirty="0">
              <a:solidFill>
                <a:srgbClr val="2D375F"/>
              </a:solidFill>
              <a:latin typeface="Trebuchet MS" pitchFamily="34" charset="0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5679943" y="1816435"/>
            <a:ext cx="1561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PT" sz="2400" b="1" dirty="0">
                <a:solidFill>
                  <a:srgbClr val="002060"/>
                </a:solidFill>
                <a:latin typeface="Trebuchet MS" pitchFamily="34" charset="0"/>
                <a:cs typeface="Calibri"/>
              </a:rPr>
              <a:t>450</a:t>
            </a:r>
            <a:endParaRPr lang="pt-BR" altLang="pt-PT" dirty="0">
              <a:solidFill>
                <a:srgbClr val="002060"/>
              </a:solidFill>
              <a:latin typeface="Trebuchet MS" pitchFamily="34" charset="0"/>
              <a:cs typeface="Calibri"/>
            </a:endParaRPr>
          </a:p>
          <a:p>
            <a:r>
              <a:rPr lang="pt-BR" altLang="pt-PT" dirty="0">
                <a:solidFill>
                  <a:srgbClr val="2D375F"/>
                </a:solidFill>
                <a:latin typeface="Trebuchet MS" pitchFamily="34" charset="0"/>
                <a:cs typeface="Calibri"/>
              </a:rPr>
              <a:t> </a:t>
            </a:r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pt-BR" dirty="0">
                <a:solidFill>
                  <a:srgbClr val="2D375F"/>
                </a:solidFill>
                <a:latin typeface="Trebuchet MS" pitchFamily="34" charset="0"/>
                <a:cs typeface="Calibri"/>
              </a:rPr>
              <a:t> Cycle / Doctorat</a:t>
            </a:r>
            <a:endParaRPr lang="en-US" dirty="0">
              <a:solidFill>
                <a:srgbClr val="2D375F"/>
              </a:solidFill>
              <a:latin typeface="Trebuchet MS" pitchFamily="34" charset="0"/>
            </a:endParaRPr>
          </a:p>
        </p:txBody>
      </p:sp>
      <p:sp>
        <p:nvSpPr>
          <p:cNvPr id="18" name="Rectangle 18"/>
          <p:cNvSpPr/>
          <p:nvPr/>
        </p:nvSpPr>
        <p:spPr>
          <a:xfrm>
            <a:off x="2463801" y="5786948"/>
            <a:ext cx="29251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PT" sz="2400" b="1" dirty="0">
                <a:solidFill>
                  <a:srgbClr val="002060"/>
                </a:solidFill>
                <a:latin typeface="Trebuchet MS" pitchFamily="34" charset="0"/>
                <a:cs typeface="Calibri"/>
              </a:rPr>
              <a:t>1.821</a:t>
            </a:r>
          </a:p>
          <a:p>
            <a:pPr algn="r"/>
            <a:r>
              <a:rPr lang="pt-BR" altLang="pt-PT" dirty="0">
                <a:solidFill>
                  <a:srgbClr val="2D375F"/>
                </a:solidFill>
                <a:latin typeface="Trebuchet MS" pitchFamily="34" charset="0"/>
                <a:cs typeface="Calibri"/>
              </a:rPr>
              <a:t> Master Intégré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00400" y="3544916"/>
            <a:ext cx="2627955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altLang="pt-PT" sz="2400" b="1" dirty="0">
                <a:solidFill>
                  <a:srgbClr val="002060"/>
                </a:solidFill>
                <a:latin typeface="Trebuchet MS" pitchFamily="34" charset="0"/>
                <a:cs typeface="Calibri"/>
              </a:rPr>
              <a:t>1.742</a:t>
            </a:r>
            <a:endParaRPr lang="pt-BR" altLang="pt-PT" dirty="0">
              <a:solidFill>
                <a:srgbClr val="002060"/>
              </a:solidFill>
              <a:latin typeface="Trebuchet MS" pitchFamily="34" charset="0"/>
              <a:cs typeface="Calibri"/>
            </a:endParaRPr>
          </a:p>
          <a:p>
            <a:pPr algn="r"/>
            <a:r>
              <a:rPr lang="fr-FR" sz="1800" dirty="0">
                <a:latin typeface="Trebuchet MS" pitchFamily="34" charset="0"/>
                <a:cs typeface="Calibri"/>
              </a:rPr>
              <a:t>2</a:t>
            </a:r>
            <a:r>
              <a:rPr lang="fr-FR" sz="1800" baseline="30000" dirty="0">
                <a:latin typeface="Trebuchet MS" pitchFamily="34" charset="0"/>
                <a:cs typeface="Calibri"/>
              </a:rPr>
              <a:t>ème</a:t>
            </a:r>
            <a:r>
              <a:rPr lang="pt-BR" altLang="pt-PT" sz="1800" dirty="0">
                <a:solidFill>
                  <a:srgbClr val="2D375F"/>
                </a:solidFill>
                <a:latin typeface="Trebuchet MS" pitchFamily="34" charset="0"/>
                <a:cs typeface="Calibri"/>
              </a:rPr>
              <a:t> Cycle / Master</a:t>
            </a:r>
            <a:endParaRPr lang="en-US" sz="1800" dirty="0">
              <a:solidFill>
                <a:srgbClr val="2D375F"/>
              </a:solidFill>
              <a:latin typeface="Trebuchet MS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2365376" y="1367594"/>
            <a:ext cx="7852249" cy="448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80"/>
              </a:lnSpc>
            </a:pPr>
            <a:r>
              <a:rPr lang="pt-BR" altLang="pt-PT" sz="2800" b="1" cap="all" dirty="0">
                <a:solidFill>
                  <a:srgbClr val="002060"/>
                </a:solidFill>
                <a:latin typeface="Trebuchet MS" pitchFamily="34" charset="0"/>
                <a:cs typeface="Calibri"/>
              </a:rPr>
              <a:t>7.719 dipLÔMÉS,</a:t>
            </a:r>
            <a:r>
              <a:rPr lang="pt-BR" altLang="pt-PT" sz="2400" b="1" cap="all" dirty="0">
                <a:solidFill>
                  <a:srgbClr val="002060"/>
                </a:solidFill>
                <a:latin typeface="Trebuchet MS" pitchFamily="34" charset="0"/>
                <a:cs typeface="Calibri"/>
              </a:rPr>
              <a:t> </a:t>
            </a:r>
            <a:r>
              <a:rPr lang="pt-BR" altLang="pt-PT" sz="2000" dirty="0">
                <a:solidFill>
                  <a:srgbClr val="2D375F"/>
                </a:solidFill>
                <a:latin typeface="Trebuchet MS" pitchFamily="34" charset="0"/>
                <a:cs typeface="Calibri"/>
              </a:rPr>
              <a:t>401 Internationaux (2015/16)</a:t>
            </a:r>
            <a:endParaRPr lang="pt-BR" altLang="pt-PT" sz="2000" dirty="0">
              <a:solidFill>
                <a:srgbClr val="2D375F"/>
              </a:solidFill>
              <a:latin typeface="Trebuchet MS" pitchFamily="34" charset="0"/>
              <a:cs typeface="Calibri"/>
            </a:endParaRPr>
          </a:p>
        </p:txBody>
      </p:sp>
      <p:sp>
        <p:nvSpPr>
          <p:cNvPr id="8" name="Rectangle 30"/>
          <p:cNvSpPr/>
          <p:nvPr/>
        </p:nvSpPr>
        <p:spPr>
          <a:xfrm>
            <a:off x="9059958" y="225812"/>
            <a:ext cx="1408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BE" b="1" cap="all" dirty="0">
                <a:solidFill>
                  <a:schemeClr val="bg1"/>
                </a:solidFill>
                <a:latin typeface="Trebuchet MS" pitchFamily="34" charset="0"/>
                <a:cs typeface="caCalibri (Body)"/>
              </a:rPr>
              <a:t>ÉDUCATION</a:t>
            </a:r>
            <a:endParaRPr lang="fr-BE" b="1" cap="all" dirty="0">
              <a:solidFill>
                <a:schemeClr val="bg1"/>
              </a:solidFill>
              <a:latin typeface="Trebuchet MS" pitchFamily="34" charset="0"/>
              <a:cs typeface="caCalibri (Body)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10567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51" y="17863"/>
            <a:ext cx="1548667" cy="15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1" y="733"/>
            <a:ext cx="1801368" cy="1801368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14905" y="122875"/>
            <a:ext cx="9966346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altLang="pt-PT" sz="2800" b="1" cap="small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y-GB" altLang="pt-PT" sz="2800" b="1" cap="small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Employabilité </a:t>
            </a:r>
            <a:r>
              <a:rPr lang="cy-GB" altLang="pt-PT" sz="2800" b="1" cap="small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| L’Équipe</a:t>
            </a:r>
            <a:endParaRPr lang="en-US" altLang="pt-PT" sz="2800" b="1" cap="small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59419" y="915037"/>
            <a:ext cx="10139688" cy="4366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pt-PT" sz="24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fr-FR" altLang="pt-PT" sz="2400" dirty="0" smtClean="0">
                <a:solidFill>
                  <a:schemeClr val="accent1">
                    <a:lumMod val="50000"/>
                  </a:schemeClr>
                </a:solidFill>
              </a:rPr>
              <a:t>Le Bureau d’Employabilité :</a:t>
            </a:r>
          </a:p>
          <a:p>
            <a:pPr>
              <a:buFontTx/>
              <a:buNone/>
            </a:pPr>
            <a:endParaRPr lang="en-GB" altLang="pt-PT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fr-FR" altLang="pt-PT" sz="2200" dirty="0" smtClean="0">
                <a:solidFill>
                  <a:schemeClr val="accent1">
                    <a:lumMod val="50000"/>
                  </a:schemeClr>
                </a:solidFill>
              </a:rPr>
              <a:t>Accompagner et conseiller </a:t>
            </a:r>
            <a:r>
              <a:rPr lang="fr-FR" altLang="pt-PT" sz="2200" dirty="0">
                <a:solidFill>
                  <a:schemeClr val="accent1">
                    <a:lumMod val="50000"/>
                  </a:schemeClr>
                </a:solidFill>
              </a:rPr>
              <a:t>les étudiants/diplômés lors du passage de l’éducation à l’emploi</a:t>
            </a:r>
          </a:p>
          <a:p>
            <a:pPr lvl="1"/>
            <a:r>
              <a:rPr lang="fr-FR" altLang="pt-PT" sz="2200" dirty="0" smtClean="0">
                <a:solidFill>
                  <a:schemeClr val="accent1">
                    <a:lumMod val="50000"/>
                  </a:schemeClr>
                </a:solidFill>
              </a:rPr>
              <a:t>Travailler avec </a:t>
            </a:r>
            <a:r>
              <a:rPr lang="fr-FR" altLang="pt-PT" sz="2200" dirty="0">
                <a:solidFill>
                  <a:schemeClr val="accent1">
                    <a:lumMod val="50000"/>
                  </a:schemeClr>
                </a:solidFill>
              </a:rPr>
              <a:t>les employeurs pour développer un milieu de travail inclusif et ouvert</a:t>
            </a:r>
          </a:p>
          <a:p>
            <a:pPr lvl="1"/>
            <a:r>
              <a:rPr lang="fr-FR" altLang="pt-PT" sz="2200" dirty="0" smtClean="0">
                <a:solidFill>
                  <a:schemeClr val="accent1">
                    <a:lumMod val="50000"/>
                  </a:schemeClr>
                </a:solidFill>
              </a:rPr>
              <a:t>Organiser </a:t>
            </a:r>
            <a:r>
              <a:rPr lang="fr-FR" altLang="pt-PT" sz="2200" dirty="0">
                <a:solidFill>
                  <a:schemeClr val="accent1">
                    <a:lumMod val="50000"/>
                  </a:schemeClr>
                </a:solidFill>
              </a:rPr>
              <a:t>des ateliers, des séances </a:t>
            </a:r>
            <a:r>
              <a:rPr lang="fr-FR" altLang="pt-PT" sz="2200" dirty="0" smtClean="0">
                <a:solidFill>
                  <a:schemeClr val="accent1">
                    <a:lumMod val="50000"/>
                  </a:schemeClr>
                </a:solidFill>
              </a:rPr>
              <a:t>individuelles</a:t>
            </a:r>
            <a:r>
              <a:rPr lang="fr-FR" altLang="pt-PT" sz="2200" dirty="0">
                <a:solidFill>
                  <a:schemeClr val="accent1">
                    <a:lumMod val="50000"/>
                  </a:schemeClr>
                </a:solidFill>
              </a:rPr>
              <a:t> » et un entraînement pour les étudiants/diplômés à </a:t>
            </a:r>
            <a:r>
              <a:rPr lang="fr-FR" altLang="pt-PT" sz="2200" dirty="0" err="1" smtClean="0">
                <a:solidFill>
                  <a:schemeClr val="accent1">
                    <a:lumMod val="50000"/>
                  </a:schemeClr>
                </a:solidFill>
              </a:rPr>
              <a:t>U.Porto</a:t>
            </a:r>
            <a:r>
              <a:rPr lang="fr-FR" altLang="pt-PT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fr-FR" altLang="pt-PT" sz="2200" dirty="0" smtClean="0">
                <a:solidFill>
                  <a:schemeClr val="accent1">
                    <a:lumMod val="50000"/>
                  </a:schemeClr>
                </a:solidFill>
              </a:rPr>
              <a:t>Exemple: Atelier</a:t>
            </a:r>
            <a:r>
              <a:rPr lang="fr-FR" altLang="pt-PT" sz="22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altLang="pt-PT" sz="2200" i="1" dirty="0" smtClean="0">
                <a:solidFill>
                  <a:schemeClr val="accent1">
                    <a:lumMod val="50000"/>
                  </a:schemeClr>
                </a:solidFill>
              </a:rPr>
              <a:t>Crée votre CV / </a:t>
            </a:r>
            <a:r>
              <a:rPr lang="fr-FR" altLang="pt-PT" sz="2200" i="1" dirty="0" err="1" smtClean="0">
                <a:solidFill>
                  <a:schemeClr val="accent1">
                    <a:lumMod val="50000"/>
                  </a:schemeClr>
                </a:solidFill>
              </a:rPr>
              <a:t>Portefolio</a:t>
            </a:r>
            <a:r>
              <a:rPr lang="fr-FR" altLang="pt-PT" sz="2200" i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pt-PT" sz="2200" u="sng" dirty="0" smtClean="0">
                <a:hlinkClick r:id="rId6"/>
              </a:rPr>
              <a:t>http</a:t>
            </a:r>
            <a:r>
              <a:rPr lang="pt-PT" sz="2200" u="sng" dirty="0">
                <a:hlinkClick r:id="rId6"/>
              </a:rPr>
              <a:t>://</a:t>
            </a:r>
            <a:r>
              <a:rPr lang="pt-PT" sz="2200" u="sng" dirty="0" smtClean="0">
                <a:hlinkClick r:id="rId6"/>
              </a:rPr>
              <a:t>tv.up.pt/videos/damak9uy</a:t>
            </a:r>
            <a:r>
              <a:rPr lang="pt-PT" sz="2200" u="sng" dirty="0" smtClean="0"/>
              <a:t>)</a:t>
            </a:r>
            <a:endParaRPr lang="fr-FR" altLang="pt-PT" sz="2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fr-FR" altLang="pt-PT" sz="2200" dirty="0" err="1" smtClean="0">
                <a:solidFill>
                  <a:schemeClr val="accent1">
                    <a:lumMod val="50000"/>
                  </a:schemeClr>
                </a:solidFill>
              </a:rPr>
              <a:t>U.Porto</a:t>
            </a:r>
            <a:r>
              <a:rPr lang="fr-FR" altLang="pt-PT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altLang="pt-PT" sz="2200" i="1" dirty="0" smtClean="0">
                <a:solidFill>
                  <a:schemeClr val="accent1">
                    <a:lumMod val="50000"/>
                  </a:schemeClr>
                </a:solidFill>
              </a:rPr>
              <a:t>Job Fair </a:t>
            </a:r>
            <a:r>
              <a:rPr lang="fr-FR" altLang="pt-PT" sz="2200" dirty="0" smtClean="0">
                <a:solidFill>
                  <a:schemeClr val="accent1">
                    <a:lumMod val="50000"/>
                  </a:schemeClr>
                </a:solidFill>
              </a:rPr>
              <a:t>(plusieurs éditions virtuels </a:t>
            </a:r>
            <a:r>
              <a:rPr lang="fr-FR" altLang="pt-PT" sz="2200" dirty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fr-FR" altLang="pt-PT" sz="2200" dirty="0" smtClean="0">
                <a:solidFill>
                  <a:schemeClr val="accent1">
                    <a:lumMod val="50000"/>
                  </a:schemeClr>
                </a:solidFill>
              </a:rPr>
              <a:t>présentiels)</a:t>
            </a:r>
            <a:endParaRPr lang="fr-FR" altLang="pt-PT" sz="2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fr-FR" altLang="pt-PT" sz="2200" b="1" dirty="0" smtClean="0">
                <a:solidFill>
                  <a:schemeClr val="accent1">
                    <a:lumMod val="50000"/>
                  </a:schemeClr>
                </a:solidFill>
              </a:rPr>
              <a:t>Programme </a:t>
            </a:r>
            <a:r>
              <a:rPr lang="fr-FR" altLang="pt-PT" sz="2200" b="1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fr-FR" altLang="pt-PT" sz="2200" b="1" dirty="0" smtClean="0">
                <a:solidFill>
                  <a:schemeClr val="accent1">
                    <a:lumMod val="50000"/>
                  </a:schemeClr>
                </a:solidFill>
              </a:rPr>
              <a:t>Mentorat</a:t>
            </a:r>
            <a:endParaRPr lang="fr-FR" altLang="pt-PT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fr-FR" altLang="pt-PT" sz="2200" b="1" dirty="0" smtClean="0">
                <a:solidFill>
                  <a:schemeClr val="accent1">
                    <a:lumMod val="50000"/>
                  </a:schemeClr>
                </a:solidFill>
              </a:rPr>
              <a:t>Atelier de </a:t>
            </a:r>
            <a:r>
              <a:rPr lang="fr-FR" altLang="pt-PT" sz="2200" b="1" dirty="0">
                <a:solidFill>
                  <a:schemeClr val="accent1">
                    <a:lumMod val="50000"/>
                  </a:schemeClr>
                </a:solidFill>
              </a:rPr>
              <a:t>CV </a:t>
            </a:r>
            <a:r>
              <a:rPr lang="fr-FR" altLang="pt-PT" sz="2200" b="1" dirty="0" smtClean="0">
                <a:solidFill>
                  <a:schemeClr val="accent1">
                    <a:lumMod val="50000"/>
                  </a:schemeClr>
                </a:solidFill>
              </a:rPr>
              <a:t>Vidéo </a:t>
            </a:r>
            <a:r>
              <a:rPr lang="fr-FR" altLang="pt-PT" sz="2200" b="1" dirty="0">
                <a:solidFill>
                  <a:schemeClr val="accent1">
                    <a:lumMod val="50000"/>
                  </a:schemeClr>
                </a:solidFill>
              </a:rPr>
              <a:t>pour les étudiants</a:t>
            </a:r>
          </a:p>
          <a:p>
            <a:pPr lvl="1"/>
            <a:r>
              <a:rPr lang="fr-FR" altLang="pt-PT" sz="2200" dirty="0" smtClean="0">
                <a:solidFill>
                  <a:schemeClr val="accent1">
                    <a:lumMod val="50000"/>
                  </a:schemeClr>
                </a:solidFill>
              </a:rPr>
              <a:t>Portail de l’emploi de l’</a:t>
            </a:r>
            <a:r>
              <a:rPr lang="fr-FR" altLang="pt-PT" sz="2200" dirty="0" err="1" smtClean="0">
                <a:solidFill>
                  <a:schemeClr val="accent1">
                    <a:lumMod val="50000"/>
                  </a:schemeClr>
                </a:solidFill>
              </a:rPr>
              <a:t>U.Porto</a:t>
            </a:r>
            <a:endParaRPr lang="fr-FR" altLang="pt-PT" sz="2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fr-FR" altLang="pt-PT" sz="2200" b="1" dirty="0" smtClean="0">
                <a:solidFill>
                  <a:schemeClr val="accent1">
                    <a:lumMod val="50000"/>
                  </a:schemeClr>
                </a:solidFill>
              </a:rPr>
              <a:t>Observatoire </a:t>
            </a:r>
            <a:r>
              <a:rPr lang="fr-FR" altLang="pt-PT" sz="2200" b="1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fr-FR" altLang="pt-PT" sz="2200" b="1" dirty="0" smtClean="0">
                <a:solidFill>
                  <a:schemeClr val="accent1">
                    <a:lumMod val="50000"/>
                  </a:schemeClr>
                </a:solidFill>
              </a:rPr>
              <a:t>niversitaire </a:t>
            </a:r>
            <a:r>
              <a:rPr lang="fr-FR" altLang="pt-PT" sz="2200" b="1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fr-FR" altLang="pt-PT" sz="2200" b="1" dirty="0" smtClean="0">
                <a:solidFill>
                  <a:schemeClr val="accent1">
                    <a:lumMod val="50000"/>
                  </a:schemeClr>
                </a:solidFill>
              </a:rPr>
              <a:t>l’Emploi</a:t>
            </a:r>
            <a:endParaRPr lang="fr-FR" altLang="pt-PT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fr-FR" altLang="pt-PT" sz="2200" dirty="0" smtClean="0">
                <a:solidFill>
                  <a:schemeClr val="accent1">
                    <a:lumMod val="50000"/>
                  </a:schemeClr>
                </a:solidFill>
              </a:rPr>
              <a:t>Gestion des </a:t>
            </a:r>
            <a:r>
              <a:rPr lang="fr-FR" altLang="pt-PT" sz="2200" dirty="0">
                <a:solidFill>
                  <a:schemeClr val="accent1">
                    <a:lumMod val="50000"/>
                  </a:schemeClr>
                </a:solidFill>
              </a:rPr>
              <a:t>subventions </a:t>
            </a:r>
            <a:r>
              <a:rPr lang="fr-FR" altLang="pt-PT" sz="2200" dirty="0" smtClean="0">
                <a:solidFill>
                  <a:schemeClr val="accent1">
                    <a:lumMod val="50000"/>
                  </a:schemeClr>
                </a:solidFill>
              </a:rPr>
              <a:t>de stage (niveau </a:t>
            </a:r>
            <a:r>
              <a:rPr lang="fr-FR" altLang="pt-PT" sz="2200" dirty="0">
                <a:solidFill>
                  <a:schemeClr val="accent1">
                    <a:lumMod val="50000"/>
                  </a:schemeClr>
                </a:solidFill>
              </a:rPr>
              <a:t>National</a:t>
            </a:r>
            <a:r>
              <a:rPr lang="fr-FR" altLang="pt-PT" sz="2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pt-PT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ceolab.net/blog/wp-content/uploads/2015/06/MENTOR_ARTIGO-RONALDO_FONTE-SHUTTERSTOC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9"/>
          <a:stretch/>
        </p:blipFill>
        <p:spPr bwMode="auto">
          <a:xfrm rot="20275330">
            <a:off x="721935" y="397409"/>
            <a:ext cx="2445276" cy="178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scontent.flis1-1.fna.fbcdn.net/hphotos-xaf1/v/t1.0-9/11425411_838119839612944_5775157333628382039_n.jpg?oh=e5dd7b86c2c73606789367c8d3b13da5&amp;oe=5724232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47"/>
          <a:stretch/>
        </p:blipFill>
        <p:spPr bwMode="auto">
          <a:xfrm>
            <a:off x="756094" y="2696750"/>
            <a:ext cx="2180537" cy="31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67" y="249578"/>
            <a:ext cx="2201011" cy="55188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474243" y="1287757"/>
            <a:ext cx="8261833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lnSpc>
                <a:spcPct val="150000"/>
              </a:lnSpc>
              <a:spcAft>
                <a:spcPts val="0"/>
              </a:spcAft>
            </a:pP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Acredita-te – </a:t>
            </a:r>
            <a:r>
              <a:rPr lang="pt-PT" sz="2000" b="1" dirty="0" err="1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Programme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de </a:t>
            </a:r>
            <a:r>
              <a:rPr lang="pt-PT" sz="2000" b="1" dirty="0" err="1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Mentorat</a:t>
            </a:r>
            <a:endParaRPr lang="pt-PT" sz="2000" b="1" dirty="0" smtClean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>
              <a:lnSpc>
                <a:spcPct val="150000"/>
              </a:lnSpc>
              <a:spcAft>
                <a:spcPts val="0"/>
              </a:spcAft>
            </a:pPr>
            <a:r>
              <a:rPr lang="pt-PT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Développement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 compétences professionnelles générales, ainsi que la capacité de s’adapter aux changements et défis dans le monde du travail.</a:t>
            </a:r>
          </a:p>
          <a:p>
            <a:pPr marL="263525" indent="-263525"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Cette activité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vise à :</a:t>
            </a:r>
          </a:p>
          <a:p>
            <a:pPr marL="263525" indent="-263525"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Encourager les candidats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pour une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perspective réelle du monde du travail ;</a:t>
            </a:r>
          </a:p>
          <a:p>
            <a:pPr marL="263525" indent="-263525"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Établir des partenariats entre l’Université de Porto et les entreprises ;</a:t>
            </a:r>
          </a:p>
          <a:p>
            <a:pPr marL="263525" indent="-263525"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Améliorer l’expérience des candidats, leur préparation pour les besoins du marché de recrutement du XXIe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siècle;</a:t>
            </a:r>
            <a:endPara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Offrir un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compliment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formation académique pour les étudiants et diplômés, favorisant le lien vers le monde du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travail,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grâce au développement d’expériences dans un environnement de travail réel et l’acquisition de compétences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professionnelles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s://scontent.flis1-1.fna.fbcdn.net/hphotos-xpt1/v/t1.0-9/12065804_905425489549045_6284526817313521318_n.jpg?oh=c5795f4fed150c44ca8012bbec5c604f&amp;oe=575B5C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8" y="656531"/>
            <a:ext cx="2222558" cy="395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466449" y="616796"/>
            <a:ext cx="1565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JOB FAIRS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67" y="249578"/>
            <a:ext cx="2201011" cy="55188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814317" y="1711110"/>
            <a:ext cx="7387083" cy="271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Après le succès de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l’édition </a:t>
            </a:r>
            <a:r>
              <a:rPr lang="fr-FR" b="1" u="sng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FINDE. UP 2016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l’Université de Porto,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l’Université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Trás-os-Montes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&amp; Alto Douro et de l’Université de Vigo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organiseront l’édition 2017 en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trois parties :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Job Fair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virtuel 2017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online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21 au 24 mars 2016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International Job Fair,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17-18 octobre 2017 à Porto,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Portugal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International Job Fair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24-25 octobre 2017 à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Vigo, Espagne</a:t>
            </a:r>
            <a:endParaRPr lang="pt-PT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29398" y="4740411"/>
            <a:ext cx="11127680" cy="218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FINDE. UP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est le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premier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Job Fair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virtuel pour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étudiants et diplômés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organisé en Galice (Espagne)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et le nord du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Portugal</a:t>
            </a:r>
            <a:endParaRPr lang="de-DE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Quelques infos:</a:t>
            </a:r>
            <a:endParaRPr lang="de-DE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2000" u="sng" dirty="0">
                <a:hlinkClick r:id="rId6"/>
              </a:rPr>
              <a:t>http://tv.up.pt/premiums/86</a:t>
            </a:r>
            <a:endParaRPr lang="pt-PT" sz="2000" dirty="0"/>
          </a:p>
          <a:p>
            <a:r>
              <a:rPr lang="pt-PT" sz="2000" u="sng" dirty="0">
                <a:hlinkClick r:id="rId7"/>
              </a:rPr>
              <a:t>https://www.europeanjobdays.eu/en/findeu2017</a:t>
            </a:r>
            <a:endParaRPr lang="pt-PT" sz="2000" dirty="0"/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endParaRPr lang="pt-PT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6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zoomsurlemploi.files.wordpress.com/2012/04/cv-video.jpg?w=5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06" y="1069579"/>
            <a:ext cx="2248861" cy="223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5631" y="3145631"/>
            <a:ext cx="4806369" cy="268444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9572247" y="2232240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Cv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</a:t>
            </a:r>
            <a:endParaRPr lang="pt-P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67" y="249578"/>
            <a:ext cx="2201011" cy="55188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29718" y="1217633"/>
            <a:ext cx="6673851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 Bureau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l’employabilité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Invite et sélectionne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les étudiants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pour produire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leurs propres vidéos de CV pour être utilisé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avec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 CV traditionnel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vídeo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est un ajout qui aidera l’employeur d’évaluer les aptitudes à la communication des élèves et leur expression orale.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 partenariat avec </a:t>
            </a:r>
            <a:r>
              <a:rPr lang="fr-FR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TVU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avec </a:t>
            </a:r>
            <a:r>
              <a:rPr lang="fr-FR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EGOR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groupe, avec un acteur et </a:t>
            </a:r>
            <a:r>
              <a:rPr lang="fr-FR" u="sng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Oriflame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Pour Postuler les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étudiants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doivent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présenter une courte vidéo de 30 à 90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secondes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 étudiants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sont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sélectionnées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Les étudiants avec les six meilleures vidéos gagneront la possibilité de produire leurs propres vidéos de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CV</a:t>
            </a:r>
            <a:endParaRPr lang="pt-PT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28258" y="249578"/>
            <a:ext cx="3458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Le </a:t>
            </a:r>
            <a:r>
              <a:rPr lang="pt-PT" sz="2800" b="1" cap="small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Programme</a:t>
            </a:r>
            <a:r>
              <a:rPr lang="pt-PT" sz="2800" b="1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 CV </a:t>
            </a:r>
            <a:r>
              <a:rPr lang="pt-PT" sz="2800" b="1" cap="small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Video</a:t>
            </a:r>
            <a:endParaRPr lang="pt-PT" sz="2800" b="1" cap="small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385631" y="5830077"/>
            <a:ext cx="4724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Les préparations </a:t>
            </a:r>
            <a:r>
              <a:rPr lang="fr-FR" sz="1400" i="1" dirty="0"/>
              <a:t>pour l’enregistrement en </a:t>
            </a:r>
            <a:r>
              <a:rPr lang="fr-FR" sz="1400" i="1" dirty="0" smtClean="0"/>
              <a:t>studio...</a:t>
            </a:r>
            <a:endParaRPr lang="pt-PT" sz="1400" i="1" dirty="0"/>
          </a:p>
        </p:txBody>
      </p:sp>
      <p:sp>
        <p:nvSpPr>
          <p:cNvPr id="6" name="Retângulo 5"/>
          <p:cNvSpPr/>
          <p:nvPr/>
        </p:nvSpPr>
        <p:spPr>
          <a:xfrm>
            <a:off x="9610747" y="2436099"/>
            <a:ext cx="1883785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www.up.pt/cv-video</a:t>
            </a:r>
            <a:endParaRPr lang="pt-P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" y="5232400"/>
            <a:ext cx="455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390208" y="2341563"/>
            <a:ext cx="51863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68075" y="-65516"/>
            <a:ext cx="9372364" cy="847442"/>
          </a:xfrm>
        </p:spPr>
        <p:txBody>
          <a:bodyPr numCol="1">
            <a:normAutofit/>
          </a:bodyPr>
          <a:lstStyle/>
          <a:p>
            <a:pPr marL="360363" indent="-360363">
              <a:defRPr/>
            </a:pPr>
            <a:r>
              <a:rPr lang="en-US" altLang="pt-PT" sz="2800" b="1" cap="small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Resources</a:t>
            </a:r>
            <a:endParaRPr lang="pt-PT" altLang="pt-PT" sz="2800" b="1" cap="small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1" y="733"/>
            <a:ext cx="1801368" cy="1801368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-277169" y="1013604"/>
            <a:ext cx="6474655" cy="4876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80000"/>
              </a:lnSpc>
            </a:pPr>
            <a:r>
              <a:rPr lang="fr-FR" altLang="pt-PT" sz="2400" b="1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Ressources supplémentaires</a:t>
            </a:r>
          </a:p>
          <a:p>
            <a:pPr lvl="2">
              <a:lnSpc>
                <a:spcPct val="80000"/>
              </a:lnSpc>
            </a:pPr>
            <a:r>
              <a:rPr lang="fr-FR" altLang="pt-P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Programme </a:t>
            </a:r>
            <a:r>
              <a:rPr lang="fr-FR" altLang="pt-PT" sz="2400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d’ </a:t>
            </a:r>
            <a:r>
              <a:rPr lang="fr-FR" altLang="pt-P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ateliers</a:t>
            </a:r>
          </a:p>
          <a:p>
            <a:pPr lvl="2">
              <a:lnSpc>
                <a:spcPct val="80000"/>
              </a:lnSpc>
            </a:pPr>
            <a:r>
              <a:rPr lang="fr-FR" altLang="pt-P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Bureau «porte ouverte »</a:t>
            </a:r>
          </a:p>
          <a:p>
            <a:pPr lvl="2">
              <a:lnSpc>
                <a:spcPct val="80000"/>
              </a:lnSpc>
            </a:pPr>
            <a:r>
              <a:rPr lang="fr-FR" altLang="pt-P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Postulation aux </a:t>
            </a:r>
            <a:r>
              <a:rPr lang="fr-FR" altLang="pt-PT" sz="2400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postes d’emploi</a:t>
            </a:r>
            <a:endParaRPr lang="fr-FR" altLang="pt-PT" sz="2400" dirty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fr-FR" altLang="pt-PT" sz="2400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Préparation </a:t>
            </a:r>
            <a:r>
              <a:rPr lang="fr-FR" altLang="pt-P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à la </a:t>
            </a:r>
            <a:r>
              <a:rPr lang="fr-FR" altLang="pt-PT" sz="2400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Recherche </a:t>
            </a:r>
            <a:r>
              <a:rPr lang="fr-FR" altLang="pt-P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d’emploi</a:t>
            </a:r>
          </a:p>
          <a:p>
            <a:pPr lvl="2">
              <a:lnSpc>
                <a:spcPct val="80000"/>
              </a:lnSpc>
            </a:pPr>
            <a:r>
              <a:rPr lang="fr-FR" altLang="pt-P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Atelier-carrière</a:t>
            </a:r>
          </a:p>
          <a:p>
            <a:pPr lvl="2">
              <a:lnSpc>
                <a:spcPct val="80000"/>
              </a:lnSpc>
            </a:pPr>
            <a:r>
              <a:rPr lang="fr-FR" altLang="pt-PT" sz="2400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Choix </a:t>
            </a:r>
            <a:r>
              <a:rPr lang="fr-FR" altLang="pt-P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des entreprises et la fonction</a:t>
            </a:r>
          </a:p>
          <a:p>
            <a:pPr lvl="2">
              <a:lnSpc>
                <a:spcPct val="80000"/>
              </a:lnSpc>
            </a:pPr>
            <a:r>
              <a:rPr lang="fr-FR" altLang="pt-P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Centre de ressources </a:t>
            </a:r>
            <a:r>
              <a:rPr lang="fr-FR" altLang="pt-PT" sz="2400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Carrière</a:t>
            </a:r>
          </a:p>
          <a:p>
            <a:pPr lvl="2">
              <a:lnSpc>
                <a:spcPct val="80000"/>
              </a:lnSpc>
            </a:pPr>
            <a:r>
              <a:rPr lang="fr-FR" altLang="pt-PT" sz="2400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  <a:hlinkClick r:id="rId6"/>
              </a:rPr>
              <a:t>Portail Emploi</a:t>
            </a:r>
            <a:r>
              <a:rPr lang="fr-FR" altLang="pt-PT" sz="2400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pt-PT" sz="2400" dirty="0" err="1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U.Porto</a:t>
            </a:r>
            <a:r>
              <a:rPr lang="fr-FR" altLang="pt-PT" sz="2400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pt-PT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(PT+EN)</a:t>
            </a:r>
          </a:p>
          <a:p>
            <a:pPr lvl="2">
              <a:lnSpc>
                <a:spcPct val="80000"/>
              </a:lnSpc>
            </a:pPr>
            <a:r>
              <a:rPr lang="fr-FR" altLang="pt-PT" sz="2400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Aide </a:t>
            </a:r>
            <a:r>
              <a:rPr lang="fr-FR" altLang="pt-P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à la préparation du </a:t>
            </a:r>
            <a:r>
              <a:rPr lang="fr-FR" altLang="pt-PT" sz="2400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CV</a:t>
            </a:r>
          </a:p>
          <a:p>
            <a:pPr lvl="2">
              <a:lnSpc>
                <a:spcPct val="80000"/>
              </a:lnSpc>
            </a:pPr>
            <a:r>
              <a:rPr lang="fr-FR" altLang="pt-PT" sz="2400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Conseils Entrevue</a:t>
            </a:r>
            <a:r>
              <a:rPr lang="fr-FR" altLang="pt-P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,</a:t>
            </a:r>
          </a:p>
          <a:p>
            <a:pPr lvl="2">
              <a:lnSpc>
                <a:spcPct val="80000"/>
              </a:lnSpc>
            </a:pPr>
            <a:r>
              <a:rPr lang="fr-FR" altLang="pt-PT" sz="2400" i="1" dirty="0" err="1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Cover</a:t>
            </a:r>
            <a:r>
              <a:rPr lang="fr-FR" altLang="pt-PT" sz="2400" i="1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pt-PT" sz="2400" i="1" dirty="0" err="1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Letter</a:t>
            </a:r>
            <a:endParaRPr lang="fr-FR" altLang="pt-PT" sz="2400" i="1" dirty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fr-FR" altLang="pt-PT" sz="2400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Diversité</a:t>
            </a:r>
            <a:endParaRPr lang="fr-FR" altLang="pt-PT" sz="2400" dirty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fr-FR" altLang="pt-PT" sz="2400" b="1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Événements</a:t>
            </a:r>
            <a:endParaRPr lang="fr-FR" altLang="pt-PT" sz="2400" b="1" dirty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fr-FR" altLang="pt-PT" sz="24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Période Intensive de recrutement</a:t>
            </a:r>
          </a:p>
          <a:p>
            <a:pPr lvl="2">
              <a:lnSpc>
                <a:spcPct val="80000"/>
              </a:lnSpc>
            </a:pPr>
            <a:r>
              <a:rPr lang="en-US" altLang="pt-PT" sz="2400" i="1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Career </a:t>
            </a:r>
            <a:r>
              <a:rPr lang="en-US" altLang="pt-PT" sz="2400" i="1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Days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pt-PT" sz="2000" dirty="0" smtClean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endParaRPr lang="en-US" altLang="pt-PT" dirty="0" smtClean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532420"/>
              </p:ext>
            </p:extLst>
          </p:nvPr>
        </p:nvGraphicFramePr>
        <p:xfrm>
          <a:off x="5804619" y="2119856"/>
          <a:ext cx="6030029" cy="4045257"/>
        </p:xfrm>
        <a:graphic>
          <a:graphicData uri="http://schemas.openxmlformats.org/drawingml/2006/table">
            <a:tbl>
              <a:tblPr/>
              <a:tblGrid>
                <a:gridCol w="3615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3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7553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Employers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Graduates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553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Analysis</a:t>
                      </a:r>
                      <a:r>
                        <a:rPr lang="pt-PT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lang="pt-PT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problem-solving</a:t>
                      </a:r>
                      <a:endParaRPr lang="pt-PT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1º  ( 51%)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1º  (53%)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553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Creativity</a:t>
                      </a:r>
                      <a:r>
                        <a:rPr lang="pt-PT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lang="pt-PT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innovation</a:t>
                      </a:r>
                      <a:endParaRPr lang="pt-PT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2º   (47%)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2º   (49%)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553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Adaptation</a:t>
                      </a:r>
                      <a:r>
                        <a:rPr lang="pt-PT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lang="pt-PT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flexibility</a:t>
                      </a:r>
                      <a:endParaRPr lang="pt-PT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3º   (45%)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3º   (39%)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553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Planning</a:t>
                      </a:r>
                      <a:r>
                        <a:rPr lang="pt-PT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lang="pt-PT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organization</a:t>
                      </a:r>
                      <a:endParaRPr lang="pt-PT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4º   (40%)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4º   (38%)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553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Striving</a:t>
                      </a:r>
                      <a:r>
                        <a:rPr lang="pt-PT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for </a:t>
                      </a:r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excellence</a:t>
                      </a:r>
                      <a:endParaRPr lang="pt-PT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5º   (33%)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10º  (28%)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553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8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Field-</a:t>
                      </a:r>
                      <a:r>
                        <a:rPr lang="pt-PT" sz="1800" b="0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specific</a:t>
                      </a:r>
                      <a:r>
                        <a:rPr lang="pt-PT" sz="18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800" b="0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skills</a:t>
                      </a:r>
                      <a:endParaRPr lang="pt-PT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6º   (31%)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7º   (32%)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39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Interpersonal </a:t>
                      </a:r>
                      <a:r>
                        <a:rPr lang="en-US" sz="18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relationship/conflict </a:t>
                      </a:r>
                      <a:r>
                        <a:rPr lang="en-US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7º   (29%)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9º  (29%)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553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Proficiency</a:t>
                      </a:r>
                      <a:r>
                        <a:rPr lang="pt-PT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pt-PT" sz="18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 </a:t>
                      </a:r>
                      <a:r>
                        <a:rPr lang="pt-PT" sz="1800" b="0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foreign</a:t>
                      </a:r>
                      <a:r>
                        <a:rPr lang="pt-PT" sz="18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languages</a:t>
                      </a:r>
                      <a:endParaRPr lang="pt-PT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8º   (28%)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5º  (38%)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553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Team </a:t>
                      </a:r>
                      <a:r>
                        <a:rPr lang="pt-PT" sz="1800" b="0" i="1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work</a:t>
                      </a:r>
                      <a:endParaRPr lang="pt-PT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9º   (27%)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6º  (33%)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5394">
                <a:tc>
                  <a:txBody>
                    <a:bodyPr/>
                    <a:lstStyle/>
                    <a:p>
                      <a:pPr algn="just" fontAlgn="ctr"/>
                      <a:r>
                        <a:rPr lang="pt-PT" sz="1800" b="0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Information</a:t>
                      </a:r>
                      <a:r>
                        <a:rPr lang="pt-PT" sz="18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800" b="0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lang="pt-PT" sz="18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800" b="0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communication</a:t>
                      </a:r>
                      <a:r>
                        <a:rPr lang="pt-PT" sz="18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800" b="0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technologies</a:t>
                      </a:r>
                      <a:endParaRPr lang="pt-PT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10º  (25%)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8º  (31%)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2" name="Retângulo 9"/>
          <p:cNvSpPr/>
          <p:nvPr/>
        </p:nvSpPr>
        <p:spPr>
          <a:xfrm>
            <a:off x="5804619" y="704473"/>
            <a:ext cx="4198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small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Quels</a:t>
            </a:r>
            <a:r>
              <a:rPr lang="en-US" sz="2800" b="1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cap="small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Competences</a:t>
            </a:r>
            <a:r>
              <a:rPr lang="en-US" sz="2800" b="1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cap="small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en-US" sz="2800" b="1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cap="small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valorisées</a:t>
            </a:r>
            <a:r>
              <a:rPr lang="en-US" sz="2800" b="1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800" b="1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par </a:t>
            </a:r>
            <a:r>
              <a:rPr lang="pt-PT" sz="2800" b="1" cap="small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pt-PT" sz="2800" b="1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800" b="1" cap="small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employeurs</a:t>
            </a:r>
            <a:r>
              <a:rPr lang="pt-PT" sz="2800" b="1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b="1" cap="small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2973" y="6496613"/>
            <a:ext cx="119890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PT" altLang="pt-P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87475" y="6451701"/>
            <a:ext cx="11989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E-VAL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pt-PT" altLang="pt-PT" sz="14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pt-PT" altLang="pt-PT" sz="1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altLang="pt-PT" sz="1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pt-PT" altLang="pt-PT" sz="1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9464</TotalTime>
  <Words>1606</Words>
  <Application>Microsoft Office PowerPoint</Application>
  <PresentationFormat>Ecrã Panorâmico</PresentationFormat>
  <Paragraphs>407</Paragraphs>
  <Slides>21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caCalibri (Body)</vt:lpstr>
      <vt:lpstr>Calibri</vt:lpstr>
      <vt:lpstr>Calibri Light</vt:lpstr>
      <vt:lpstr>inherit</vt:lpstr>
      <vt:lpstr>Tahoma</vt:lpstr>
      <vt:lpstr>Times New Roman</vt:lpstr>
      <vt:lpstr>Trebuchet MS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Resources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Lisa Dequech e-mail: ldequech@reit.up.pt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Albino Oliveira</dc:creator>
  <cp:lastModifiedBy>Lisa Dequech</cp:lastModifiedBy>
  <cp:revision>179</cp:revision>
  <cp:lastPrinted>2016-10-21T07:37:07Z</cp:lastPrinted>
  <dcterms:created xsi:type="dcterms:W3CDTF">2016-02-27T16:03:52Z</dcterms:created>
  <dcterms:modified xsi:type="dcterms:W3CDTF">2017-05-09T10:35:18Z</dcterms:modified>
</cp:coreProperties>
</file>