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1" autoAdjust="0"/>
    <p:restoredTop sz="9466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D046-6D4A-4C7E-A375-AF6AFD56E44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423D-BBC7-4E25-8138-E126F756F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970091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Projet e-VAL</a:t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sz="2200" b="1" dirty="0" smtClean="0"/>
              <a:t>Exploitation </a:t>
            </a:r>
            <a:r>
              <a:rPr lang="fr-FR" sz="2200" b="1" dirty="0"/>
              <a:t>des Compétences et Valorisation des acquis pour </a:t>
            </a:r>
            <a:r>
              <a:rPr lang="fr-FR" sz="2200" b="1" dirty="0" smtClean="0"/>
              <a:t>une Meilleure Insertion </a:t>
            </a:r>
            <a:r>
              <a:rPr lang="fr-FR" sz="2200" b="1" dirty="0"/>
              <a:t>et Visibilité professionnelles</a:t>
            </a:r>
            <a:r>
              <a:rPr lang="fr-FR" b="1" dirty="0"/>
              <a:t/>
            </a:r>
            <a:br>
              <a:rPr lang="fr-FR" b="1" dirty="0"/>
            </a:b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929618" cy="450059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sz="4000" b="1" dirty="0" smtClean="0">
                <a:solidFill>
                  <a:srgbClr val="002060"/>
                </a:solidFill>
              </a:rPr>
              <a:t>				</a:t>
            </a:r>
            <a:r>
              <a:rPr lang="es-ES" sz="4000" b="1" dirty="0" err="1" smtClean="0">
                <a:solidFill>
                  <a:srgbClr val="002060"/>
                </a:solidFill>
              </a:rPr>
              <a:t>Participation</a:t>
            </a:r>
            <a:r>
              <a:rPr lang="es-ES" sz="4000" b="1" dirty="0" smtClean="0">
                <a:solidFill>
                  <a:srgbClr val="002060"/>
                </a:solidFill>
              </a:rPr>
              <a:t> UCA</a:t>
            </a:r>
            <a:endParaRPr lang="es-E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000239"/>
            <a:ext cx="7120943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Équipe de travail.</a:t>
            </a:r>
            <a:br>
              <a:rPr lang="fr-FR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197493"/>
          </a:xfrm>
        </p:spPr>
        <p:txBody>
          <a:bodyPr>
            <a:noAutofit/>
          </a:bodyPr>
          <a:lstStyle/>
          <a:p>
            <a:r>
              <a:rPr lang="fr-FR" sz="1800" dirty="0" smtClean="0"/>
              <a:t>-  </a:t>
            </a:r>
            <a:r>
              <a:rPr lang="fr-FR" sz="1800" b="1" dirty="0" smtClean="0"/>
              <a:t>Dr. José </a:t>
            </a:r>
            <a:r>
              <a:rPr lang="fr-FR" sz="1800" b="1" dirty="0" err="1" smtClean="0"/>
              <a:t>Sánchez</a:t>
            </a:r>
            <a:r>
              <a:rPr lang="fr-FR" sz="1800" b="1" dirty="0" smtClean="0"/>
              <a:t> Pérez.</a:t>
            </a:r>
          </a:p>
          <a:p>
            <a:pPr lvl="1"/>
            <a:r>
              <a:rPr lang="fr-FR" sz="1800" dirty="0" smtClean="0"/>
              <a:t>Ressources humaines</a:t>
            </a:r>
          </a:p>
          <a:p>
            <a:pPr lvl="1"/>
            <a:r>
              <a:rPr lang="fr-FR" sz="1800" dirty="0" smtClean="0"/>
              <a:t>Marché du travail.</a:t>
            </a:r>
          </a:p>
          <a:p>
            <a:pPr lvl="1"/>
            <a:r>
              <a:rPr lang="fr-FR" sz="1800" smtClean="0"/>
              <a:t>Capital humaine.</a:t>
            </a: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Dra.  Mari Carmen Pérez González.</a:t>
            </a:r>
          </a:p>
          <a:p>
            <a:pPr lvl="1"/>
            <a:r>
              <a:rPr lang="es-ES" sz="1800" dirty="0" err="1" smtClean="0"/>
              <a:t>Développement</a:t>
            </a:r>
            <a:r>
              <a:rPr lang="es-ES" sz="1800" dirty="0" smtClean="0"/>
              <a:t> Territorial</a:t>
            </a:r>
          </a:p>
          <a:p>
            <a:pPr lvl="1"/>
            <a:r>
              <a:rPr lang="fr-FR" sz="1800" dirty="0" smtClean="0"/>
              <a:t>Marché du travail.</a:t>
            </a:r>
          </a:p>
          <a:p>
            <a:pPr lvl="1"/>
            <a:r>
              <a:rPr lang="fr-FR" sz="1800" dirty="0" smtClean="0"/>
              <a:t>Des Systèmes productifs locaux. </a:t>
            </a:r>
          </a:p>
          <a:p>
            <a:pPr lvl="1"/>
            <a:r>
              <a:rPr lang="fr-FR" sz="1800" dirty="0" smtClean="0"/>
              <a:t>Des Entreprises / Économie Sociale.</a:t>
            </a:r>
          </a:p>
          <a:p>
            <a:pPr lvl="1"/>
            <a:r>
              <a:rPr lang="fr-FR" sz="1800" dirty="0" smtClean="0"/>
              <a:t>Tourisme.</a:t>
            </a:r>
          </a:p>
          <a:p>
            <a:pPr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-  </a:t>
            </a:r>
            <a:r>
              <a:rPr lang="fr-FR" sz="1800" b="1" dirty="0" smtClean="0"/>
              <a:t>Dr. César </a:t>
            </a:r>
            <a:r>
              <a:rPr lang="fr-FR" sz="1800" b="1" dirty="0" err="1" smtClean="0"/>
              <a:t>Serrano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Domínguez</a:t>
            </a:r>
            <a:r>
              <a:rPr lang="fr-FR" sz="1800" b="1" dirty="0" smtClean="0"/>
              <a:t>.</a:t>
            </a:r>
          </a:p>
          <a:p>
            <a:pPr lvl="1"/>
            <a:r>
              <a:rPr lang="fr-FR" sz="1800" dirty="0" smtClean="0"/>
              <a:t>Gestion de produits.</a:t>
            </a:r>
          </a:p>
          <a:p>
            <a:pPr lvl="1"/>
            <a:r>
              <a:rPr lang="fr-FR" sz="1800" dirty="0" smtClean="0"/>
              <a:t>Recherche de marchés.</a:t>
            </a:r>
          </a:p>
          <a:p>
            <a:pPr lvl="1"/>
            <a:r>
              <a:rPr lang="fr-FR" sz="1800" dirty="0" smtClean="0"/>
              <a:t>Marketing digital.</a:t>
            </a:r>
          </a:p>
          <a:p>
            <a:pPr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928670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Expérience</a:t>
            </a:r>
            <a:r>
              <a:rPr lang="es-ES" sz="4000" b="1" dirty="0" smtClean="0"/>
              <a:t> </a:t>
            </a:r>
            <a:r>
              <a:rPr lang="es-ES" sz="4000" b="1" dirty="0"/>
              <a:t>I</a:t>
            </a:r>
            <a:r>
              <a:rPr lang="es-ES" sz="4000" b="1" dirty="0" smtClean="0"/>
              <a:t>nternational.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86478"/>
          </a:xfrm>
        </p:spPr>
        <p:txBody>
          <a:bodyPr>
            <a:noAutofit/>
          </a:bodyPr>
          <a:lstStyle/>
          <a:p>
            <a:pPr lvl="1"/>
            <a:r>
              <a:rPr lang="es-ES" sz="2000" b="1" dirty="0" err="1" smtClean="0"/>
              <a:t>Double</a:t>
            </a:r>
            <a:r>
              <a:rPr lang="es-ES" sz="2000" b="1" dirty="0" smtClean="0"/>
              <a:t>  </a:t>
            </a:r>
            <a:r>
              <a:rPr lang="es-ES" sz="2000" b="1" dirty="0" err="1" smtClean="0"/>
              <a:t>Diplôme</a:t>
            </a:r>
            <a:r>
              <a:rPr lang="es-ES" sz="2000" b="1" dirty="0" smtClean="0"/>
              <a:t>  Máster</a:t>
            </a:r>
            <a:r>
              <a:rPr lang="es-ES" sz="2000" dirty="0" smtClean="0"/>
              <a:t>: “</a:t>
            </a:r>
            <a:r>
              <a:rPr lang="es-ES" sz="2000" dirty="0" err="1" smtClean="0"/>
              <a:t>Économie</a:t>
            </a:r>
            <a:r>
              <a:rPr lang="es-ES" sz="2000" dirty="0" smtClean="0"/>
              <a:t> et </a:t>
            </a:r>
            <a:r>
              <a:rPr lang="es-ES" sz="2000" dirty="0" err="1" smtClean="0"/>
              <a:t>Développement</a:t>
            </a:r>
            <a:r>
              <a:rPr lang="es-ES" sz="2000" dirty="0" smtClean="0"/>
              <a:t> Territorial”</a:t>
            </a:r>
          </a:p>
          <a:p>
            <a:pPr lvl="1">
              <a:buNone/>
            </a:pPr>
            <a:endParaRPr lang="es-ES" sz="2000" dirty="0" smtClean="0"/>
          </a:p>
          <a:p>
            <a:pPr lvl="1"/>
            <a:r>
              <a:rPr lang="es-ES" sz="2000" b="1" dirty="0" err="1" smtClean="0"/>
              <a:t>Expérience</a:t>
            </a:r>
            <a:r>
              <a:rPr lang="es-ES" sz="2000" b="1" dirty="0" smtClean="0"/>
              <a:t> Erasmus: </a:t>
            </a:r>
          </a:p>
          <a:p>
            <a:pPr lvl="2"/>
            <a:r>
              <a:rPr lang="es-ES" sz="2000" dirty="0" smtClean="0"/>
              <a:t> </a:t>
            </a:r>
            <a:r>
              <a:rPr lang="es-ES" sz="2000" dirty="0" err="1" smtClean="0"/>
              <a:t>Université</a:t>
            </a:r>
            <a:r>
              <a:rPr lang="es-ES" sz="2000" dirty="0" smtClean="0"/>
              <a:t> de </a:t>
            </a:r>
            <a:r>
              <a:rPr lang="es-ES" sz="2000" dirty="0" err="1" smtClean="0"/>
              <a:t>Bordeaux</a:t>
            </a:r>
            <a:r>
              <a:rPr lang="es-ES" sz="2000" dirty="0" smtClean="0"/>
              <a:t>, Kingston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, </a:t>
            </a:r>
            <a:r>
              <a:rPr lang="es-ES" sz="2000" dirty="0" err="1" smtClean="0"/>
              <a:t>Coimbra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, </a:t>
            </a:r>
            <a:r>
              <a:rPr lang="es-ES" sz="2000" dirty="0" err="1" smtClean="0"/>
              <a:t>Université</a:t>
            </a:r>
            <a:r>
              <a:rPr lang="es-ES" sz="2000" dirty="0" smtClean="0"/>
              <a:t> de Rennes.</a:t>
            </a:r>
          </a:p>
          <a:p>
            <a:pPr lvl="1">
              <a:buNone/>
            </a:pPr>
            <a:endParaRPr lang="es-ES" sz="2000" dirty="0" smtClean="0"/>
          </a:p>
          <a:p>
            <a:pPr lvl="1"/>
            <a:r>
              <a:rPr lang="es-ES" sz="2000" b="1" dirty="0" err="1" smtClean="0"/>
              <a:t>Expérience</a:t>
            </a:r>
            <a:r>
              <a:rPr lang="es-ES" sz="2000" b="1" dirty="0" smtClean="0"/>
              <a:t> en </a:t>
            </a:r>
            <a:r>
              <a:rPr lang="es-ES" sz="2000" b="1" dirty="0" err="1" smtClean="0"/>
              <a:t>Amérique</a:t>
            </a:r>
            <a:r>
              <a:rPr lang="es-ES" sz="2000" b="1" dirty="0" smtClean="0"/>
              <a:t> Latine: </a:t>
            </a:r>
          </a:p>
          <a:p>
            <a:pPr lvl="2"/>
            <a:r>
              <a:rPr lang="es-ES" sz="2000" dirty="0" smtClean="0"/>
              <a:t>Nicaragua, Ecuador, Colombia, El Salvador,  Cuba.</a:t>
            </a:r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b="1" dirty="0" smtClean="0"/>
              <a:t>Expérience à Maroc:</a:t>
            </a:r>
          </a:p>
          <a:p>
            <a:pPr lvl="2"/>
            <a:r>
              <a:rPr lang="fr-FR" sz="2000" dirty="0" smtClean="0"/>
              <a:t>Programme "JUNTOS"  -AUE et </a:t>
            </a:r>
            <a:r>
              <a:rPr lang="es-ES" sz="2000" dirty="0" err="1" smtClean="0"/>
              <a:t>Abdelmalek</a:t>
            </a:r>
            <a:r>
              <a:rPr lang="es-ES" sz="2000" dirty="0" smtClean="0"/>
              <a:t> </a:t>
            </a:r>
            <a:r>
              <a:rPr lang="es-ES" sz="2000" dirty="0" err="1" smtClean="0"/>
              <a:t>Essaidi</a:t>
            </a:r>
            <a:r>
              <a:rPr lang="es-ES" sz="2000" dirty="0" smtClean="0"/>
              <a:t>-</a:t>
            </a:r>
            <a:endParaRPr lang="fr-FR" sz="2000" dirty="0" smtClean="0"/>
          </a:p>
          <a:p>
            <a:pPr lvl="2"/>
            <a:r>
              <a:rPr lang="es-ES" sz="2000" dirty="0" err="1" smtClean="0"/>
              <a:t>Programme</a:t>
            </a:r>
            <a:r>
              <a:rPr lang="es-ES" sz="2000" dirty="0" smtClean="0"/>
              <a:t> </a:t>
            </a:r>
            <a:r>
              <a:rPr lang="es-ES" sz="2000" dirty="0" err="1" smtClean="0"/>
              <a:t>Marifa</a:t>
            </a:r>
            <a:r>
              <a:rPr lang="es-ES" sz="2000" dirty="0" smtClean="0"/>
              <a:t>  -</a:t>
            </a:r>
            <a:r>
              <a:rPr lang="es-ES" sz="2000" dirty="0" err="1" smtClean="0"/>
              <a:t>Abdelmalek</a:t>
            </a:r>
            <a:r>
              <a:rPr lang="es-ES" sz="2000" dirty="0" smtClean="0"/>
              <a:t> </a:t>
            </a:r>
            <a:r>
              <a:rPr lang="es-ES" sz="2000" dirty="0" err="1" smtClean="0"/>
              <a:t>Essaidi</a:t>
            </a:r>
            <a:r>
              <a:rPr lang="es-ES" sz="2000" dirty="0" smtClean="0"/>
              <a:t>-.</a:t>
            </a:r>
          </a:p>
          <a:p>
            <a:pPr lvl="2"/>
            <a:r>
              <a:rPr lang="es-ES" sz="2000" dirty="0" err="1" smtClean="0"/>
              <a:t>Bourse</a:t>
            </a:r>
            <a:r>
              <a:rPr lang="es-ES" sz="2000" dirty="0" smtClean="0"/>
              <a:t>  “Aula del Estrecho” -</a:t>
            </a:r>
            <a:r>
              <a:rPr lang="es-ES" sz="2000" dirty="0" err="1" smtClean="0"/>
              <a:t>Abdelmalek</a:t>
            </a:r>
            <a:r>
              <a:rPr lang="es-ES" sz="2000" dirty="0" smtClean="0"/>
              <a:t> </a:t>
            </a:r>
            <a:r>
              <a:rPr lang="es-ES" sz="2000" dirty="0" err="1" smtClean="0"/>
              <a:t>Essaidi</a:t>
            </a:r>
            <a:r>
              <a:rPr lang="es-ES" sz="2000" dirty="0" smtClean="0"/>
              <a:t>-.</a:t>
            </a:r>
          </a:p>
          <a:p>
            <a:pPr lvl="2"/>
            <a:r>
              <a:rPr lang="es-ES" sz="2000" dirty="0" err="1" smtClean="0"/>
              <a:t>Bourse</a:t>
            </a:r>
            <a:r>
              <a:rPr lang="es-ES" sz="2000" dirty="0" smtClean="0"/>
              <a:t>  </a:t>
            </a:r>
            <a:r>
              <a:rPr lang="es-ES" sz="2000" dirty="0" err="1" smtClean="0"/>
              <a:t>erasmus</a:t>
            </a:r>
            <a:r>
              <a:rPr lang="es-ES" sz="2000" dirty="0" smtClean="0"/>
              <a:t> k+107 -</a:t>
            </a:r>
            <a:r>
              <a:rPr lang="es-ES" sz="2000" dirty="0" err="1" smtClean="0"/>
              <a:t>Abdelmalek</a:t>
            </a:r>
            <a:r>
              <a:rPr lang="es-ES" sz="2000" dirty="0" smtClean="0"/>
              <a:t> </a:t>
            </a:r>
            <a:r>
              <a:rPr lang="es-ES" sz="2000" dirty="0" err="1" smtClean="0"/>
              <a:t>Essaidi</a:t>
            </a:r>
            <a:r>
              <a:rPr lang="es-ES" sz="2000" dirty="0" smtClean="0"/>
              <a:t>-.</a:t>
            </a:r>
            <a:endParaRPr lang="es-ES" sz="2000" b="1" dirty="0" smtClean="0"/>
          </a:p>
          <a:p>
            <a:pPr lvl="1"/>
            <a:r>
              <a:rPr lang="es-ES" sz="2000" b="1" dirty="0" err="1" smtClean="0"/>
              <a:t>Recherche</a:t>
            </a:r>
            <a:r>
              <a:rPr lang="es-ES" sz="2000" b="1" dirty="0" smtClean="0"/>
              <a:t>.-</a:t>
            </a:r>
          </a:p>
          <a:p>
            <a:pPr lvl="1">
              <a:buNone/>
            </a:pPr>
            <a:endParaRPr lang="es-ES" sz="2000" dirty="0" smtClean="0"/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>
              <a:buNone/>
            </a:pPr>
            <a:endParaRPr lang="fr-FR" sz="2000" dirty="0" smtClean="0"/>
          </a:p>
          <a:p>
            <a:r>
              <a:rPr lang="fr-FR" sz="2000" dirty="0" smtClean="0"/>
              <a:t>Recherche.</a:t>
            </a:r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lvl="1"/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Notre contribution au Projet.</a:t>
            </a:r>
            <a:br>
              <a:rPr lang="fr-FR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fr-FR" dirty="0" smtClean="0"/>
              <a:t>Diversité.</a:t>
            </a:r>
          </a:p>
          <a:p>
            <a:r>
              <a:rPr lang="fr-FR" dirty="0" smtClean="0"/>
              <a:t>Complémentarité.</a:t>
            </a:r>
          </a:p>
          <a:p>
            <a:r>
              <a:rPr lang="fr-FR" dirty="0" smtClean="0"/>
              <a:t>Multidisciplinaire.</a:t>
            </a:r>
          </a:p>
          <a:p>
            <a:r>
              <a:rPr lang="fr-FR" dirty="0" smtClean="0"/>
              <a:t>Transversal.</a:t>
            </a:r>
          </a:p>
          <a:p>
            <a:r>
              <a:rPr lang="fr-FR" dirty="0" smtClean="0"/>
              <a:t>Expérience (le marché de travail, </a:t>
            </a:r>
            <a:r>
              <a:rPr lang="fr-FR" smtClean="0"/>
              <a:t>les </a:t>
            </a:r>
            <a:r>
              <a:rPr lang="fr-FR" smtClean="0"/>
              <a:t>projets </a:t>
            </a:r>
            <a:r>
              <a:rPr lang="fr-FR" dirty="0" smtClean="0"/>
              <a:t>internationaux et le marketing digital).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Objectifs spécifiques du projet e-VAL </a:t>
            </a:r>
            <a:br>
              <a:rPr lang="fr-FR" sz="4000" b="1" dirty="0" smtClean="0"/>
            </a:b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6143644"/>
          </a:xfrm>
        </p:spPr>
        <p:txBody>
          <a:bodyPr>
            <a:noAutofit/>
          </a:bodyPr>
          <a:lstStyle/>
          <a:p>
            <a:r>
              <a:rPr lang="fr-FR" sz="2400" dirty="0" smtClean="0"/>
              <a:t>Capitaliser les expériences, les compétences, les acquis de l’expérience, les apprentissages formels, informels, non formels tout au long de la vie</a:t>
            </a:r>
          </a:p>
          <a:p>
            <a:r>
              <a:rPr lang="fr-FR" sz="2400" dirty="0" smtClean="0"/>
              <a:t>Cultiver une identité numérique et une e-réputation 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Détecter des compétences requises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Connaître les compétences existantes sur le marché du travail </a:t>
            </a:r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Fournir des informations sur leurs activités </a:t>
            </a:r>
          </a:p>
          <a:p>
            <a:r>
              <a:rPr lang="fr-FR" sz="2400" dirty="0" smtClean="0"/>
              <a:t>Proposer des stages, des offres d’emploi… </a:t>
            </a:r>
          </a:p>
          <a:p>
            <a:r>
              <a:rPr lang="fr-FR" sz="2400" dirty="0" smtClean="0"/>
              <a:t>Diffuser l’information sur son offre de formation </a:t>
            </a:r>
          </a:p>
          <a:p>
            <a:r>
              <a:rPr lang="fr-FR" sz="2400" dirty="0" smtClean="0"/>
              <a:t>Assurer une meilleure visibilité des diplômes </a:t>
            </a:r>
          </a:p>
          <a:p>
            <a:r>
              <a:rPr lang="fr-FR" sz="2400" dirty="0" smtClean="0"/>
              <a:t>Participer à la construction numérique de l’espace marocain de l’enseignement supérieur 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WP.1. Etats des lieux et orientations du projet e-VAL</a:t>
            </a:r>
            <a:br>
              <a:rPr lang="fr-FR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1.1 Enquête par questionnaire. </a:t>
            </a:r>
          </a:p>
          <a:p>
            <a:r>
              <a:rPr lang="fr-FR" dirty="0" smtClean="0"/>
              <a:t>1.2 Rédaction du rapport de l’enquête et analyse des besoins. </a:t>
            </a:r>
          </a:p>
          <a:p>
            <a:r>
              <a:rPr lang="fr-FR" dirty="0" smtClean="0"/>
              <a:t>1.3 Séminaire international : résultats enquête / orientations du projet et plan d’actions.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Un service de Stages et d'Emploi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 smtClean="0"/>
              <a:t>Information générale</a:t>
            </a:r>
          </a:p>
          <a:p>
            <a:r>
              <a:rPr lang="fr-FR" sz="2400" b="1" dirty="0" smtClean="0"/>
              <a:t>Stages:</a:t>
            </a:r>
          </a:p>
          <a:p>
            <a:pPr lvl="2"/>
            <a:r>
              <a:rPr lang="fr-FR" dirty="0" smtClean="0"/>
              <a:t>Curriculares </a:t>
            </a:r>
          </a:p>
          <a:p>
            <a:pPr lvl="2"/>
            <a:r>
              <a:rPr lang="fr-FR" dirty="0" smtClean="0"/>
              <a:t>PRAEM </a:t>
            </a:r>
          </a:p>
          <a:p>
            <a:pPr lvl="2"/>
            <a:r>
              <a:rPr lang="fr-FR" dirty="0" smtClean="0"/>
              <a:t>UCA</a:t>
            </a:r>
          </a:p>
          <a:p>
            <a:pPr marL="342900" lvl="2" indent="-342900"/>
            <a:r>
              <a:rPr lang="fr-FR" b="1" dirty="0" smtClean="0"/>
              <a:t>Orientation professionnelle:  </a:t>
            </a:r>
            <a:r>
              <a:rPr lang="fr-FR" dirty="0" err="1" smtClean="0"/>
              <a:t>Andalucía</a:t>
            </a:r>
            <a:r>
              <a:rPr lang="fr-FR" dirty="0" smtClean="0"/>
              <a:t> Orienta </a:t>
            </a:r>
          </a:p>
          <a:p>
            <a:pPr marL="342900" lvl="2" indent="-342900"/>
            <a:r>
              <a:rPr lang="fr-FR" b="1" dirty="0" smtClean="0"/>
              <a:t>Une agence pour améliorer l'employabilité:</a:t>
            </a:r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lnformation</a:t>
            </a:r>
            <a:r>
              <a:rPr lang="fr-FR" dirty="0" smtClean="0"/>
              <a:t> pour des demandeurs  d'emploi </a:t>
            </a:r>
          </a:p>
          <a:p>
            <a:pPr lvl="2"/>
            <a:r>
              <a:rPr lang="fr-FR" dirty="0" smtClean="0"/>
              <a:t>Information pour les Entreprises </a:t>
            </a:r>
          </a:p>
          <a:p>
            <a:pPr lvl="2"/>
            <a:r>
              <a:rPr lang="fr-FR" dirty="0" smtClean="0"/>
              <a:t>Bourse de l’emploi </a:t>
            </a:r>
          </a:p>
          <a:p>
            <a:pPr lvl="2"/>
            <a:r>
              <a:rPr lang="fr-FR" dirty="0" smtClean="0"/>
              <a:t>Offres d'Emploi</a:t>
            </a:r>
            <a:endParaRPr lang="es-ES" dirty="0" smtClean="0"/>
          </a:p>
          <a:p>
            <a:pPr marL="342900" lvl="2" indent="-342900">
              <a:buNone/>
            </a:pPr>
            <a:endParaRPr lang="fr-FR" dirty="0" smtClean="0"/>
          </a:p>
          <a:p>
            <a:pPr marL="342900" lvl="2" indent="-342900" algn="ctr">
              <a:buNone/>
            </a:pPr>
            <a:r>
              <a:rPr lang="fr-FR" sz="7800" b="1" dirty="0" smtClean="0">
                <a:solidFill>
                  <a:srgbClr val="002060"/>
                </a:solidFill>
              </a:rPr>
              <a:t>I C A R O</a:t>
            </a:r>
          </a:p>
          <a:p>
            <a:pPr marL="342900" lvl="2" indent="-342900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3 Flecha arriba y abajo"/>
          <p:cNvSpPr/>
          <p:nvPr/>
        </p:nvSpPr>
        <p:spPr>
          <a:xfrm>
            <a:off x="3929058" y="4143380"/>
            <a:ext cx="642942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Merci</a:t>
            </a:r>
            <a:r>
              <a:rPr lang="es-ES" dirty="0" smtClean="0"/>
              <a:t> de </a:t>
            </a:r>
            <a:r>
              <a:rPr lang="es-ES" dirty="0" err="1" smtClean="0"/>
              <a:t>votre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532" y="1071546"/>
            <a:ext cx="41727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00109"/>
            <a:ext cx="4286280" cy="26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774260"/>
            <a:ext cx="5500726" cy="30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306</Words>
  <Application>Microsoft Office PowerPoint</Application>
  <PresentationFormat>Presentación en pantalla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Projet e-VAL  Exploitation des Compétences et Valorisation des acquis pour une Meilleure Insertion et Visibilité professionnelles </vt:lpstr>
      <vt:lpstr>Équipe de travail. </vt:lpstr>
      <vt:lpstr>Expérience International.</vt:lpstr>
      <vt:lpstr>Notre contribution au Projet. </vt:lpstr>
      <vt:lpstr>Objectifs spécifiques du projet e-VAL  </vt:lpstr>
      <vt:lpstr> WP.1. Etats des lieux et orientations du projet e-VAL </vt:lpstr>
      <vt:lpstr>Un service de Stages et d'Emploi</vt:lpstr>
      <vt:lpstr>Merci de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de trabajo de la UCA</dc:title>
  <dc:creator>Mari Carmen Perez</dc:creator>
  <cp:lastModifiedBy>Mari Carmen Perez</cp:lastModifiedBy>
  <cp:revision>32</cp:revision>
  <dcterms:created xsi:type="dcterms:W3CDTF">2017-02-16T16:34:06Z</dcterms:created>
  <dcterms:modified xsi:type="dcterms:W3CDTF">2017-02-17T07:57:44Z</dcterms:modified>
</cp:coreProperties>
</file>