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3" r:id="rId2"/>
    <p:sldId id="264" r:id="rId3"/>
    <p:sldId id="293" r:id="rId4"/>
    <p:sldId id="266" r:id="rId5"/>
    <p:sldId id="267" r:id="rId6"/>
    <p:sldId id="292" r:id="rId7"/>
    <p:sldId id="296" r:id="rId8"/>
    <p:sldId id="297" r:id="rId9"/>
    <p:sldId id="294" r:id="rId10"/>
    <p:sldId id="290" r:id="rId11"/>
    <p:sldId id="295" r:id="rId12"/>
    <p:sldId id="298" r:id="rId13"/>
    <p:sldId id="299" r:id="rId14"/>
    <p:sldId id="300" r:id="rId15"/>
    <p:sldId id="301" r:id="rId16"/>
    <p:sldId id="302" r:id="rId17"/>
    <p:sldId id="303" r:id="rId18"/>
  </p:sldIdLst>
  <p:sldSz cx="9144000" cy="6858000" type="screen4x3"/>
  <p:notesSz cx="6797675" cy="9926638"/>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cus Hallberg" initials="m" lastIdx="17" clrIdx="0"/>
  <p:cmAuthor id="1" name="Jenny Fors" initials="JF" lastIdx="11" clrIdx="1"/>
  <p:cmAuthor id="2" name="Åsa Ankarcrona" initials="ÅA"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922E"/>
    <a:srgbClr val="195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43" autoAdjust="0"/>
    <p:restoredTop sz="95463" autoAdjust="0"/>
  </p:normalViewPr>
  <p:slideViewPr>
    <p:cSldViewPr snapToGrid="0" showGuides="1">
      <p:cViewPr varScale="1">
        <p:scale>
          <a:sx n="51" d="100"/>
          <a:sy n="51" d="100"/>
        </p:scale>
        <p:origin x="-1277" y="-86"/>
      </p:cViewPr>
      <p:guideLst>
        <p:guide orient="horz" pos="1296"/>
        <p:guide orient="horz" pos="629"/>
        <p:guide orient="horz" pos="997"/>
        <p:guide orient="horz"/>
        <p:guide orient="horz" pos="217"/>
        <p:guide orient="horz" pos="3582"/>
        <p:guide orient="horz" pos="4054"/>
        <p:guide pos="631"/>
        <p:guide pos="1020"/>
        <p:guide pos="5389"/>
        <p:guide pos="3120"/>
        <p:guide pos="219"/>
        <p:guide pos="3292"/>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showGuides="1">
      <p:cViewPr varScale="1">
        <p:scale>
          <a:sx n="80" d="100"/>
          <a:sy n="80" d="100"/>
        </p:scale>
        <p:origin x="-3174"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60" cy="496332"/>
          </a:xfrm>
          <a:prstGeom prst="rect">
            <a:avLst/>
          </a:prstGeom>
        </p:spPr>
        <p:txBody>
          <a:bodyPr vert="horz" lIns="91275" tIns="45638" rIns="91275" bIns="45638" rtlCol="0"/>
          <a:lstStyle>
            <a:lvl1pPr algn="l">
              <a:defRPr sz="1200"/>
            </a:lvl1pPr>
          </a:lstStyle>
          <a:p>
            <a:endParaRPr lang="en-GB"/>
          </a:p>
        </p:txBody>
      </p:sp>
      <p:sp>
        <p:nvSpPr>
          <p:cNvPr id="3" name="Platshållare för datum 2"/>
          <p:cNvSpPr>
            <a:spLocks noGrp="1"/>
          </p:cNvSpPr>
          <p:nvPr>
            <p:ph type="dt" sz="quarter" idx="1"/>
          </p:nvPr>
        </p:nvSpPr>
        <p:spPr>
          <a:xfrm>
            <a:off x="3850443" y="0"/>
            <a:ext cx="2945660" cy="496332"/>
          </a:xfrm>
          <a:prstGeom prst="rect">
            <a:avLst/>
          </a:prstGeom>
        </p:spPr>
        <p:txBody>
          <a:bodyPr vert="horz" lIns="91275" tIns="45638" rIns="91275" bIns="45638" rtlCol="0"/>
          <a:lstStyle>
            <a:lvl1pPr algn="r">
              <a:defRPr sz="1200"/>
            </a:lvl1pPr>
          </a:lstStyle>
          <a:p>
            <a:fld id="{7079D065-03A5-4C09-9A36-A973175AAF75}" type="datetimeFigureOut">
              <a:rPr lang="en-GB" smtClean="0"/>
              <a:pPr/>
              <a:t>17/02/2017</a:t>
            </a:fld>
            <a:endParaRPr lang="en-GB"/>
          </a:p>
        </p:txBody>
      </p:sp>
      <p:sp>
        <p:nvSpPr>
          <p:cNvPr id="4" name="Platshållare för sidfot 3"/>
          <p:cNvSpPr>
            <a:spLocks noGrp="1"/>
          </p:cNvSpPr>
          <p:nvPr>
            <p:ph type="ftr" sz="quarter" idx="2"/>
          </p:nvPr>
        </p:nvSpPr>
        <p:spPr>
          <a:xfrm>
            <a:off x="0" y="9428584"/>
            <a:ext cx="2945660" cy="496332"/>
          </a:xfrm>
          <a:prstGeom prst="rect">
            <a:avLst/>
          </a:prstGeom>
        </p:spPr>
        <p:txBody>
          <a:bodyPr vert="horz" lIns="91275" tIns="45638" rIns="91275" bIns="45638" rtlCol="0" anchor="b"/>
          <a:lstStyle>
            <a:lvl1pPr algn="l">
              <a:defRPr sz="1200"/>
            </a:lvl1pPr>
          </a:lstStyle>
          <a:p>
            <a:endParaRPr lang="en-GB"/>
          </a:p>
        </p:txBody>
      </p:sp>
      <p:sp>
        <p:nvSpPr>
          <p:cNvPr id="5" name="Platshållare för bildnummer 4"/>
          <p:cNvSpPr>
            <a:spLocks noGrp="1"/>
          </p:cNvSpPr>
          <p:nvPr>
            <p:ph type="sldNum" sz="quarter" idx="3"/>
          </p:nvPr>
        </p:nvSpPr>
        <p:spPr>
          <a:xfrm>
            <a:off x="3850443" y="9428584"/>
            <a:ext cx="2945660" cy="496332"/>
          </a:xfrm>
          <a:prstGeom prst="rect">
            <a:avLst/>
          </a:prstGeom>
        </p:spPr>
        <p:txBody>
          <a:bodyPr vert="horz" lIns="91275" tIns="45638" rIns="91275" bIns="45638" rtlCol="0" anchor="b"/>
          <a:lstStyle>
            <a:lvl1pPr algn="r">
              <a:defRPr sz="1200"/>
            </a:lvl1pPr>
          </a:lstStyle>
          <a:p>
            <a:fld id="{74F99DCF-A131-4957-829E-DFB5C8C3EC8F}" type="slidenum">
              <a:rPr lang="en-GB" smtClean="0"/>
              <a:pPr/>
              <a:t>‹#›</a:t>
            </a:fld>
            <a:endParaRPr lang="en-GB"/>
          </a:p>
        </p:txBody>
      </p:sp>
    </p:spTree>
    <p:extLst>
      <p:ext uri="{BB962C8B-B14F-4D97-AF65-F5344CB8AC3E}">
        <p14:creationId xmlns:p14="http://schemas.microsoft.com/office/powerpoint/2010/main" val="69548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60" cy="496332"/>
          </a:xfrm>
          <a:prstGeom prst="rect">
            <a:avLst/>
          </a:prstGeom>
        </p:spPr>
        <p:txBody>
          <a:bodyPr vert="horz" lIns="91275" tIns="45638" rIns="91275" bIns="45638" rtlCol="0"/>
          <a:lstStyle>
            <a:lvl1pPr algn="l">
              <a:defRPr sz="1200"/>
            </a:lvl1pPr>
          </a:lstStyle>
          <a:p>
            <a:endParaRPr lang="en-GB"/>
          </a:p>
        </p:txBody>
      </p:sp>
      <p:sp>
        <p:nvSpPr>
          <p:cNvPr id="3" name="Platshållare för datum 2"/>
          <p:cNvSpPr>
            <a:spLocks noGrp="1"/>
          </p:cNvSpPr>
          <p:nvPr>
            <p:ph type="dt" idx="1"/>
          </p:nvPr>
        </p:nvSpPr>
        <p:spPr>
          <a:xfrm>
            <a:off x="3850443" y="0"/>
            <a:ext cx="2945660" cy="496332"/>
          </a:xfrm>
          <a:prstGeom prst="rect">
            <a:avLst/>
          </a:prstGeom>
        </p:spPr>
        <p:txBody>
          <a:bodyPr vert="horz" lIns="91275" tIns="45638" rIns="91275" bIns="45638" rtlCol="0"/>
          <a:lstStyle>
            <a:lvl1pPr algn="r">
              <a:defRPr sz="1200"/>
            </a:lvl1pPr>
          </a:lstStyle>
          <a:p>
            <a:fld id="{BFFEC4B6-6678-4228-AB02-6D356D3067CB}" type="datetimeFigureOut">
              <a:rPr lang="en-GB" smtClean="0"/>
              <a:pPr/>
              <a:t>17/02/2017</a:t>
            </a:fld>
            <a:endParaRPr lang="en-GB"/>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275" tIns="45638" rIns="91275" bIns="45638" rtlCol="0" anchor="ctr"/>
          <a:lstStyle/>
          <a:p>
            <a:endParaRPr lang="en-GB"/>
          </a:p>
        </p:txBody>
      </p:sp>
      <p:sp>
        <p:nvSpPr>
          <p:cNvPr id="5" name="Platshållare för anteckningar 4"/>
          <p:cNvSpPr>
            <a:spLocks noGrp="1"/>
          </p:cNvSpPr>
          <p:nvPr>
            <p:ph type="body" sz="quarter" idx="3"/>
          </p:nvPr>
        </p:nvSpPr>
        <p:spPr>
          <a:xfrm>
            <a:off x="679768" y="4715154"/>
            <a:ext cx="5438140" cy="4466987"/>
          </a:xfrm>
          <a:prstGeom prst="rect">
            <a:avLst/>
          </a:prstGeom>
        </p:spPr>
        <p:txBody>
          <a:bodyPr vert="horz" lIns="91275" tIns="45638" rIns="91275" bIns="45638" rtlCol="0"/>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GB" dirty="0"/>
          </a:p>
        </p:txBody>
      </p:sp>
      <p:sp>
        <p:nvSpPr>
          <p:cNvPr id="6" name="Platshållare för sidfot 5"/>
          <p:cNvSpPr>
            <a:spLocks noGrp="1"/>
          </p:cNvSpPr>
          <p:nvPr>
            <p:ph type="ftr" sz="quarter" idx="4"/>
          </p:nvPr>
        </p:nvSpPr>
        <p:spPr>
          <a:xfrm>
            <a:off x="0" y="9428584"/>
            <a:ext cx="2945660" cy="496332"/>
          </a:xfrm>
          <a:prstGeom prst="rect">
            <a:avLst/>
          </a:prstGeom>
        </p:spPr>
        <p:txBody>
          <a:bodyPr vert="horz" lIns="91275" tIns="45638" rIns="91275" bIns="45638" rtlCol="0" anchor="b"/>
          <a:lstStyle>
            <a:lvl1pPr algn="l">
              <a:defRPr sz="1200"/>
            </a:lvl1pPr>
          </a:lstStyle>
          <a:p>
            <a:endParaRPr lang="en-GB"/>
          </a:p>
        </p:txBody>
      </p:sp>
      <p:sp>
        <p:nvSpPr>
          <p:cNvPr id="7" name="Platshållare för bildnummer 6"/>
          <p:cNvSpPr>
            <a:spLocks noGrp="1"/>
          </p:cNvSpPr>
          <p:nvPr>
            <p:ph type="sldNum" sz="quarter" idx="5"/>
          </p:nvPr>
        </p:nvSpPr>
        <p:spPr>
          <a:xfrm>
            <a:off x="3850443" y="9428584"/>
            <a:ext cx="2945660" cy="496332"/>
          </a:xfrm>
          <a:prstGeom prst="rect">
            <a:avLst/>
          </a:prstGeom>
        </p:spPr>
        <p:txBody>
          <a:bodyPr vert="horz" lIns="91275" tIns="45638" rIns="91275" bIns="45638" rtlCol="0" anchor="b"/>
          <a:lstStyle>
            <a:lvl1pPr algn="r">
              <a:defRPr sz="1200"/>
            </a:lvl1pPr>
          </a:lstStyle>
          <a:p>
            <a:fld id="{B95CF7CE-F4C0-45D9-88AF-B8369C4CCE1A}" type="slidenum">
              <a:rPr lang="en-GB" smtClean="0"/>
              <a:pPr/>
              <a:t>‹#›</a:t>
            </a:fld>
            <a:endParaRPr lang="en-GB"/>
          </a:p>
        </p:txBody>
      </p:sp>
    </p:spTree>
    <p:extLst>
      <p:ext uri="{BB962C8B-B14F-4D97-AF65-F5344CB8AC3E}">
        <p14:creationId xmlns:p14="http://schemas.microsoft.com/office/powerpoint/2010/main" val="1110040792"/>
      </p:ext>
    </p:extLst>
  </p:cSld>
  <p:clrMap bg1="lt1" tx1="dk1" bg2="lt2" tx2="dk2" accent1="accent1" accent2="accent2" accent3="accent3" accent4="accent4" accent5="accent5" accent6="accent6" hlink="hlink" folHlink="folHlink"/>
  <p:notesStyle>
    <a:lvl1pPr marL="177800" indent="-177800" algn="l" defTabSz="914400" rtl="0" eaLnBrk="1" latinLnBrk="0" hangingPunct="1">
      <a:defRPr sz="1200" kern="1200">
        <a:solidFill>
          <a:schemeClr val="tx1"/>
        </a:solidFill>
        <a:latin typeface="+mn-lt"/>
        <a:ea typeface="+mn-ea"/>
        <a:cs typeface="+mn-cs"/>
      </a:defRPr>
    </a:lvl1pPr>
    <a:lvl2pPr marL="355600" indent="-177800" algn="l" defTabSz="914400" rtl="0" eaLnBrk="1" latinLnBrk="0" hangingPunct="1">
      <a:defRPr sz="1200" kern="1200">
        <a:solidFill>
          <a:schemeClr val="tx1"/>
        </a:solidFill>
        <a:latin typeface="+mn-lt"/>
        <a:ea typeface="+mn-ea"/>
        <a:cs typeface="+mn-cs"/>
      </a:defRPr>
    </a:lvl2pPr>
    <a:lvl3pPr marL="450850" indent="-1778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C50E8D9-190C-4EC8-9FDA-A4F8E372E81A}" type="slidenum">
              <a:rPr lang="sv-SE" smtClean="0"/>
              <a:pPr/>
              <a:t>2</a:t>
            </a:fld>
            <a:endParaRPr lang="en-GB"/>
          </a:p>
        </p:txBody>
      </p:sp>
    </p:spTree>
    <p:extLst>
      <p:ext uri="{BB962C8B-B14F-4D97-AF65-F5344CB8AC3E}">
        <p14:creationId xmlns:p14="http://schemas.microsoft.com/office/powerpoint/2010/main" val="120793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a:buFont typeface="Arial"/>
              <a:buChar char="•"/>
            </a:pPr>
            <a:r>
              <a:rPr dirty="0" smtClean="0"/>
              <a:t>Education and research at KTH Royal Institute of Technology cover a wide area – from science to all the branches of engineering as well as architecture, industrial economics, and community planning. </a:t>
            </a:r>
          </a:p>
          <a:p>
            <a:pPr>
              <a:buFont typeface="Arial"/>
              <a:buChar char="•"/>
            </a:pPr>
            <a:endParaRPr lang="en-GB" dirty="0"/>
          </a:p>
          <a:p>
            <a:pPr>
              <a:buFont typeface="Arial"/>
              <a:buChar char="•"/>
            </a:pPr>
            <a:r>
              <a:rPr dirty="0" smtClean="0"/>
              <a:t>Doctoral studies (PhD) at KTH are conducted within doctoral programmes. The programmes entail a coherent structure which can contain one or more doctoral studies subject areas.</a:t>
            </a:r>
            <a:endParaRPr lang="en-GB" dirty="0"/>
          </a:p>
          <a:p>
            <a:pPr>
              <a:buFont typeface="Arial"/>
              <a:buChar char="•"/>
            </a:pPr>
            <a:endParaRPr lang="en-GB" dirty="0"/>
          </a:p>
          <a:p>
            <a:pPr>
              <a:buFont typeface="Arial"/>
              <a:buChar char="•"/>
            </a:pPr>
            <a:r>
              <a:rPr dirty="0" smtClean="0"/>
              <a:t>KTH's Competence Centres conduct research primarily in new fields and often in collaboration with society and industry. A Centre can be associated with a specific department but can conduct research independently, in most cases with a specific board with representatives from industry and society. It can also be an autonomous unit directly subordinate to the President. The majority of the Centres maintain close connections with industry, and a number of them are also collaborative units between KTH and other universities.</a:t>
            </a:r>
          </a:p>
          <a:p>
            <a:pPr>
              <a:buFont typeface="Arial"/>
              <a:buChar char="•"/>
            </a:pPr>
            <a:endParaRPr lang="en-GB" dirty="0" smtClean="0"/>
          </a:p>
          <a:p>
            <a:pPr marL="0" indent="0" defTabSz="912754">
              <a:buFont typeface="Arial"/>
              <a:buChar char="•"/>
              <a:defRPr/>
            </a:pPr>
            <a:r>
              <a:rPr dirty="0" smtClean="0"/>
              <a:t>Those counted as doctoral students are those studying at a pace of at least 50 per cent of full-time.</a:t>
            </a:r>
          </a:p>
          <a:p>
            <a:pPr>
              <a:buFont typeface="Arial"/>
              <a:buChar char="•"/>
            </a:pPr>
            <a:endParaRPr lang="en-GB" dirty="0"/>
          </a:p>
        </p:txBody>
      </p:sp>
      <p:sp>
        <p:nvSpPr>
          <p:cNvPr id="4" name="Platshållare för bildnummer 3"/>
          <p:cNvSpPr>
            <a:spLocks noGrp="1"/>
          </p:cNvSpPr>
          <p:nvPr>
            <p:ph type="sldNum" sz="quarter" idx="10"/>
          </p:nvPr>
        </p:nvSpPr>
        <p:spPr/>
        <p:txBody>
          <a:bodyPr/>
          <a:lstStyle/>
          <a:p>
            <a:fld id="{1CF35EB6-ED3C-6544-8975-1ED61771E60B}" type="slidenum">
              <a:rPr lang="sv-SE" smtClean="0"/>
              <a:pPr/>
              <a:t>11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Font typeface="Arial"/>
              <a:buChar char="•"/>
            </a:pPr>
            <a:r>
              <a:rPr lang="en-US" dirty="0" smtClean="0"/>
              <a:t>Founded in 1827, KTH Campus moved into the premises at </a:t>
            </a:r>
            <a:r>
              <a:rPr lang="en-US" dirty="0" err="1" smtClean="0"/>
              <a:t>Valhallavägen</a:t>
            </a:r>
            <a:r>
              <a:rPr lang="en-US" dirty="0" smtClean="0"/>
              <a:t> in 1917.</a:t>
            </a:r>
          </a:p>
          <a:p>
            <a:pPr>
              <a:buFont typeface="Arial"/>
              <a:buChar char="•"/>
            </a:pPr>
            <a:r>
              <a:rPr lang="en-US" dirty="0" smtClean="0"/>
              <a:t>Sweden's King, Carl XVI </a:t>
            </a:r>
            <a:r>
              <a:rPr lang="en-US" dirty="0" err="1" smtClean="0"/>
              <a:t>Gustaf</a:t>
            </a:r>
            <a:r>
              <a:rPr lang="en-US" dirty="0" smtClean="0"/>
              <a:t> of Sweden, is the university's patron.</a:t>
            </a:r>
          </a:p>
          <a:p>
            <a:pPr>
              <a:buFont typeface="Arial"/>
              <a:buChar char="•"/>
            </a:pPr>
            <a:r>
              <a:rPr lang="en-US" dirty="0" smtClean="0"/>
              <a:t>Sweden's largest institute of technology, with a total of 14,000 students (including exchange students, fee-paying students and PhD students)</a:t>
            </a:r>
          </a:p>
          <a:p>
            <a:pPr>
              <a:buFont typeface="Arial"/>
              <a:buChar char="•"/>
            </a:pPr>
            <a:r>
              <a:rPr lang="en-US" dirty="0" smtClean="0"/>
              <a:t>Platform </a:t>
            </a:r>
            <a:r>
              <a:rPr lang="en-US" dirty="0" err="1" smtClean="0"/>
              <a:t>organisation</a:t>
            </a:r>
            <a:r>
              <a:rPr lang="en-US" dirty="0" smtClean="0"/>
              <a:t> for better </a:t>
            </a:r>
            <a:r>
              <a:rPr lang="en-US" dirty="0" err="1" smtClean="0"/>
              <a:t>synchronisation</a:t>
            </a:r>
            <a:r>
              <a:rPr lang="en-US" dirty="0" smtClean="0"/>
              <a:t> between subjects and better use of research funds. KTH's platforms comprise ICT, energy, life science technology, materials and transport.</a:t>
            </a:r>
          </a:p>
          <a:p>
            <a:pPr>
              <a:buFont typeface="Arial"/>
              <a:buChar char="•"/>
            </a:pPr>
            <a:r>
              <a:rPr lang="en-US" dirty="0" smtClean="0"/>
              <a:t>Five campuses located in central Stockholm, </a:t>
            </a:r>
            <a:r>
              <a:rPr lang="en-US" dirty="0" err="1" smtClean="0"/>
              <a:t>Haninge</a:t>
            </a:r>
            <a:r>
              <a:rPr lang="en-US" dirty="0" smtClean="0"/>
              <a:t>, </a:t>
            </a:r>
            <a:r>
              <a:rPr lang="en-US" dirty="0" err="1" smtClean="0"/>
              <a:t>Södertälje</a:t>
            </a:r>
            <a:r>
              <a:rPr lang="en-US" dirty="0" smtClean="0"/>
              <a:t>, </a:t>
            </a:r>
            <a:r>
              <a:rPr lang="en-US" dirty="0" err="1" smtClean="0"/>
              <a:t>Flemingsberg</a:t>
            </a:r>
            <a:r>
              <a:rPr lang="en-US" dirty="0" smtClean="0"/>
              <a:t> and </a:t>
            </a:r>
            <a:r>
              <a:rPr lang="en-US" dirty="0" err="1" smtClean="0"/>
              <a:t>Kista</a:t>
            </a:r>
            <a:r>
              <a:rPr lang="en-US" dirty="0" smtClean="0"/>
              <a:t>. Each campus has its own distinctive character and facilitates in-depth studies, profiling and collaboration with the industry that the students are gaining qualifications for.</a:t>
            </a:r>
          </a:p>
          <a:p>
            <a:pPr>
              <a:buFont typeface="Arial"/>
              <a:buChar char="•"/>
            </a:pPr>
            <a:r>
              <a:rPr lang="en-US" dirty="0" smtClean="0"/>
              <a:t>Ranked as no</a:t>
            </a:r>
            <a:r>
              <a:rPr lang="en-US" baseline="0" dirty="0" smtClean="0"/>
              <a:t> 92m among </a:t>
            </a:r>
            <a:r>
              <a:rPr lang="en-US" dirty="0" smtClean="0"/>
              <a:t>the world's universities, according to QS</a:t>
            </a:r>
            <a:endParaRPr lang="en-US" baseline="0" dirty="0" smtClean="0"/>
          </a:p>
          <a:p>
            <a:pPr>
              <a:buFont typeface="Arial"/>
              <a:buChar char="•"/>
            </a:pPr>
            <a:endParaRPr lang="en-US" dirty="0" smtClean="0"/>
          </a:p>
          <a:p>
            <a:endParaRPr lang="sv-SE" dirty="0"/>
          </a:p>
        </p:txBody>
      </p:sp>
      <p:sp>
        <p:nvSpPr>
          <p:cNvPr id="4" name="Platshållare för bildnummer 3"/>
          <p:cNvSpPr>
            <a:spLocks noGrp="1"/>
          </p:cNvSpPr>
          <p:nvPr>
            <p:ph type="sldNum" sz="quarter" idx="10"/>
          </p:nvPr>
        </p:nvSpPr>
        <p:spPr/>
        <p:txBody>
          <a:bodyPr/>
          <a:lstStyle/>
          <a:p>
            <a:fld id="{B95CF7CE-F4C0-45D9-88AF-B8369C4CCE1A}" type="slidenum">
              <a:rPr lang="en-GB" smtClean="0"/>
              <a:pPr/>
              <a:t>3</a:t>
            </a:fld>
            <a:endParaRPr lang="en-GB"/>
          </a:p>
        </p:txBody>
      </p:sp>
    </p:spTree>
    <p:extLst>
      <p:ext uri="{BB962C8B-B14F-4D97-AF65-F5344CB8AC3E}">
        <p14:creationId xmlns:p14="http://schemas.microsoft.com/office/powerpoint/2010/main" val="2162665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kern="1200">
                <a:solidFill>
                  <a:schemeClr val="tx1"/>
                </a:solidFill>
                <a:effectLst/>
                <a:latin typeface="+mn-lt"/>
                <a:ea typeface="+mn-ea"/>
                <a:cs typeface="+mn-cs"/>
              </a:rPr>
              <a:t>KTH's origins lie in the teaching that began in 1827 at the Teknologiska institutet (Institute of Technology) in Stockholm, which was at that time the centre for vocational engineering studies. The education provided here was intended to be "popular and practical".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Industrialisation was experiencing rapid growth and demands were placed on the country to provide a school that could meet the growing demand for engineers.</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"Science and art" became the school's motto, which is still going strong to this day. The motto was originally meant to imply the art of engineering.</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As a step towards a more scientific orientation, the name Kungliga Tekniska högskolan (the Royal Institute of Technology) was introduced in 1877. Gradually, the institute began conducting research and students were required to produce a thesis. However, the final academic recognition was only achieved following the introduction of a PhD in Technology in 1927.</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By then, KTH had been housed for a decade in the grand premises on Norra Djurgården, which still house much of the university's current operations.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The facilities now have a geographical distribution across the entire Stockholm region, totalling some 250,000 m</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KTH has grown steadily, and this process began early on. With the incorporation of Bergsskolan i Falun [the School of Mining in Falun] in 1867, the school gained four established areas of study: Mining Science, Mechanical Engineering, Chemical Technology &amp; Engineering and Civil Engineering. Thereafter, new subject areas have constantly been added – Building Architecture (1877), Electrical Engineering (1901), Naval Architecture (1912), Surveying and Engineering Physics (1932), Computer Science (1983), and Industrial Economics (1990).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More information about KTH's history can be found at http://www.kth.se/om/fakta/historik</a:t>
            </a:r>
          </a:p>
          <a:p>
            <a:r>
              <a:rPr lang="en-US" sz="1200" kern="1200">
                <a:solidFill>
                  <a:schemeClr val="tx1"/>
                </a:solidFill>
                <a:effectLst/>
                <a:latin typeface="+mn-lt"/>
                <a:ea typeface="+mn-ea"/>
                <a:cs typeface="+mn-cs"/>
              </a:rPr>
              <a:t> </a:t>
            </a:r>
          </a:p>
        </p:txBody>
      </p:sp>
      <p:sp>
        <p:nvSpPr>
          <p:cNvPr id="4" name="Platshållare för bildnummer 3"/>
          <p:cNvSpPr>
            <a:spLocks noGrp="1"/>
          </p:cNvSpPr>
          <p:nvPr>
            <p:ph type="sldNum" sz="quarter" idx="10"/>
          </p:nvPr>
        </p:nvSpPr>
        <p:spPr/>
        <p:txBody>
          <a:bodyPr/>
          <a:lstStyle/>
          <a:p>
            <a:fld id="{4C50E8D9-190C-4EC8-9FDA-A4F8E372E81A}" type="slidenum">
              <a:rPr lang="sv-SE" smtClean="0"/>
              <a:pPr/>
              <a:t>4</a:t>
            </a:fld>
            <a:endParaRPr lang="en-GB"/>
          </a:p>
        </p:txBody>
      </p:sp>
    </p:spTree>
    <p:extLst>
      <p:ext uri="{BB962C8B-B14F-4D97-AF65-F5344CB8AC3E}">
        <p14:creationId xmlns:p14="http://schemas.microsoft.com/office/powerpoint/2010/main" val="1469076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kern="1200">
                <a:solidFill>
                  <a:schemeClr val="tx1"/>
                </a:solidFill>
                <a:effectLst/>
                <a:latin typeface="+mn-lt"/>
                <a:ea typeface="+mn-ea"/>
                <a:cs typeface="+mn-cs"/>
              </a:rPr>
              <a:t>The University Board is the overarching body that governs the university's operations.</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The President is the agency head and, under the University Board, has overall responsibility for KTH's operations. The President is appointed by the government for a maximum of six years upon the recommendation of KTH's University Board. The Deputy President is appointed by KTH's University Board and is the President's substitute. Vice-Presidents are appointed by the President for special assignments.</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The Faculty Council represents the entire faculty and is an advisory body to the President. The Council has overall responsibility for issues relating to the quality of education, research and community collaboration.</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The Faculty Council consists of the following:</a:t>
            </a:r>
          </a:p>
          <a:p>
            <a:r>
              <a:rPr lang="en-US" sz="1200" kern="1200">
                <a:solidFill>
                  <a:schemeClr val="tx1"/>
                </a:solidFill>
                <a:effectLst/>
                <a:latin typeface="+mn-lt"/>
                <a:ea typeface="+mn-ea"/>
                <a:cs typeface="+mn-cs"/>
              </a:rPr>
              <a:t>Seven teachers who hold a teaching position at KTH and who have scholarly or artistic expertise, i.e., they have completed a PhD degree or equivalent. One of them serves as Chair.</a:t>
            </a:r>
          </a:p>
          <a:p>
            <a:r>
              <a:rPr lang="en-US" sz="1200" kern="1200">
                <a:solidFill>
                  <a:schemeClr val="tx1"/>
                </a:solidFill>
                <a:effectLst/>
                <a:latin typeface="+mn-lt"/>
                <a:ea typeface="+mn-ea"/>
                <a:cs typeface="+mn-cs"/>
              </a:rPr>
              <a:t>Three external members who are not employed at KTH.</a:t>
            </a: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The students have the right to be represented by three members.</a:t>
            </a: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Three representatives of the employee organisations have attendance and consultation rights at the Faculty Council meetings.</a:t>
            </a:r>
          </a:p>
          <a:p>
            <a:r>
              <a:rPr lang="en-US" sz="1200" kern="1200">
                <a:solidFill>
                  <a:schemeClr val="tx1"/>
                </a:solidFill>
                <a:effectLst/>
                <a:latin typeface="+mn-lt"/>
                <a:ea typeface="+mn-ea"/>
                <a:cs typeface="+mn-cs"/>
              </a:rPr>
              <a:t>The Employment Committee has three main functions: preparation and decisions regarding promotion matters, preparation and decisions regarding matters surrounding the recruitment of instructors as well as the preparation of KTH's work with quality development, and follow-up concerning teaching positions. The students have the right to be represented by three members.</a:t>
            </a:r>
          </a:p>
          <a:p>
            <a:r>
              <a:rPr lang="en-US" sz="1200" kern="1200">
                <a:solidFill>
                  <a:schemeClr val="tx1"/>
                </a:solidFill>
                <a:effectLst/>
                <a:latin typeface="+mn-lt"/>
                <a:ea typeface="+mn-ea"/>
                <a:cs typeface="+mn-cs"/>
              </a:rPr>
              <a:t>The Committee has three main functions: The overarching design of programme offerings at the Bachelor's, Master's and Doctoral levels, preparation of KTH's work with quality development and follow-up regarding education, and the preparation of KTH-wide development of regulations and guidelines concerning education. The students have the right to be represented by three members.</a:t>
            </a:r>
          </a:p>
          <a:p>
            <a:r>
              <a:rPr lang="en-US" sz="1200" kern="1200">
                <a:solidFill>
                  <a:schemeClr val="tx1"/>
                </a:solidFill>
                <a:effectLst/>
                <a:latin typeface="+mn-lt"/>
                <a:ea typeface="+mn-ea"/>
                <a:cs typeface="+mn-cs"/>
              </a:rPr>
              <a:t>In order to facilitate and strengthen the faculty's access to information and influence on processes and decisions, there is also a Faculty Advisory Council at KTH. The main function of this Advisory Council is to support and communicate questions of particular significance to KTH's faculty. </a:t>
            </a:r>
          </a:p>
          <a:p>
            <a:r>
              <a:rPr lang="en-US" sz="1200" kern="1200">
                <a:solidFill>
                  <a:schemeClr val="tx1"/>
                </a:solidFill>
                <a:effectLst/>
                <a:latin typeface="+mn-lt"/>
                <a:ea typeface="+mn-ea"/>
                <a:cs typeface="+mn-cs"/>
              </a:rPr>
              <a:t>The University Administration manages administration and services for the entire university.</a:t>
            </a:r>
          </a:p>
          <a:p>
            <a:r>
              <a:rPr lang="en-US" sz="1200" kern="1200">
                <a:solidFill>
                  <a:schemeClr val="tx1"/>
                </a:solidFill>
                <a:effectLst/>
                <a:latin typeface="+mn-lt"/>
                <a:ea typeface="+mn-ea"/>
                <a:cs typeface="+mn-cs"/>
              </a:rPr>
              <a:t>Education and research are managed within the framework of the KTH Schools. The activities of KTH's Competence Centres are primarily conducted in new fields of research, often in collaboration with society and industry. KTH's Centres are always connected at the organisational level with one of the KTH Schools.</a:t>
            </a:r>
          </a:p>
          <a:p>
            <a:pPr indent="0"/>
            <a:endParaRPr lang="en-GB" dirty="0" smtClean="0"/>
          </a:p>
        </p:txBody>
      </p:sp>
      <p:sp>
        <p:nvSpPr>
          <p:cNvPr id="4" name="Platshållare för bildnummer 3"/>
          <p:cNvSpPr>
            <a:spLocks noGrp="1"/>
          </p:cNvSpPr>
          <p:nvPr>
            <p:ph type="sldNum" sz="quarter" idx="10"/>
          </p:nvPr>
        </p:nvSpPr>
        <p:spPr/>
        <p:txBody>
          <a:bodyPr/>
          <a:lstStyle/>
          <a:p>
            <a:fld id="{B95CF7CE-F4C0-45D9-88AF-B8369C4CCE1A}" type="slidenum">
              <a:rPr lang="en-GB" smtClean="0"/>
              <a:pPr/>
              <a:t>5</a:t>
            </a:fld>
            <a:endParaRPr lang="en-GB"/>
          </a:p>
        </p:txBody>
      </p:sp>
    </p:spTree>
    <p:extLst>
      <p:ext uri="{BB962C8B-B14F-4D97-AF65-F5344CB8AC3E}">
        <p14:creationId xmlns:p14="http://schemas.microsoft.com/office/powerpoint/2010/main" val="575622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smtClean="0"/>
              <a:t>Ranking 2014 and 2015:</a:t>
            </a:r>
          </a:p>
          <a:p>
            <a:r>
              <a:rPr lang="en-US" b="1" dirty="0" smtClean="0"/>
              <a:t>QS World University Rankings: </a:t>
            </a:r>
            <a:endParaRPr lang="en-US" b="0" dirty="0" smtClean="0"/>
          </a:p>
          <a:p>
            <a:r>
              <a:rPr lang="en-US" dirty="0" smtClean="0"/>
              <a:t>The world, total: 92, </a:t>
            </a:r>
            <a:r>
              <a:rPr lang="en-US" sz="1200" kern="1200" dirty="0" smtClean="0">
                <a:solidFill>
                  <a:schemeClr val="tx1"/>
                </a:solidFill>
                <a:effectLst/>
                <a:latin typeface="+mn-lt"/>
                <a:ea typeface="+mn-ea"/>
                <a:cs typeface="+mn-cs"/>
              </a:rPr>
              <a:t>Civil &amp; Structural Engineering: </a:t>
            </a:r>
            <a:r>
              <a:rPr lang="en-US" sz="1200" b="0" kern="1200" dirty="0" smtClean="0">
                <a:solidFill>
                  <a:schemeClr val="tx1"/>
                </a:solidFill>
                <a:effectLst/>
                <a:latin typeface="+mn-lt"/>
                <a:ea typeface="+mn-ea"/>
                <a:cs typeface="+mn-cs"/>
              </a:rPr>
              <a:t>37,</a:t>
            </a:r>
            <a:r>
              <a:rPr lang="en-US" sz="1200" kern="1200" dirty="0" smtClean="0">
                <a:solidFill>
                  <a:schemeClr val="tx1"/>
                </a:solidFill>
                <a:effectLst/>
                <a:latin typeface="+mn-lt"/>
                <a:ea typeface="+mn-ea"/>
                <a:cs typeface="+mn-cs"/>
              </a:rPr>
              <a:t> Materials Science: </a:t>
            </a:r>
            <a:r>
              <a:rPr lang="en-US" sz="1200" b="0" kern="1200" dirty="0" smtClean="0">
                <a:solidFill>
                  <a:schemeClr val="tx1"/>
                </a:solidFill>
                <a:effectLst/>
                <a:latin typeface="+mn-lt"/>
                <a:ea typeface="+mn-ea"/>
                <a:cs typeface="+mn-cs"/>
              </a:rPr>
              <a:t>39</a:t>
            </a:r>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Topp</a:t>
            </a:r>
            <a:r>
              <a:rPr lang="en-US" sz="1200" kern="1200" dirty="0" smtClean="0">
                <a:solidFill>
                  <a:schemeClr val="tx1"/>
                </a:solidFill>
                <a:effectLst/>
                <a:latin typeface="+mn-lt"/>
                <a:ea typeface="+mn-ea"/>
                <a:cs typeface="+mn-cs"/>
              </a:rPr>
              <a:t> 51-100: Chemical Engineering, Computer Science &amp; Info Systems, </a:t>
            </a:r>
            <a:r>
              <a:rPr lang="en-US" sz="1200" kern="1200" dirty="0" err="1" smtClean="0">
                <a:solidFill>
                  <a:schemeClr val="tx1"/>
                </a:solidFill>
                <a:effectLst/>
                <a:latin typeface="+mn-lt"/>
                <a:ea typeface="+mn-ea"/>
                <a:cs typeface="+mn-cs"/>
              </a:rPr>
              <a:t>Matematik</a:t>
            </a:r>
            <a:r>
              <a:rPr lang="en-US" sz="1200" kern="1200" dirty="0" smtClean="0">
                <a:solidFill>
                  <a:schemeClr val="tx1"/>
                </a:solidFill>
                <a:effectLst/>
                <a:latin typeface="+mn-lt"/>
                <a:ea typeface="+mn-ea"/>
                <a:cs typeface="+mn-cs"/>
              </a:rPr>
              <a:t>, Physics &amp; Astronomy, Statistics &amp; Operational Research,</a:t>
            </a:r>
          </a:p>
          <a:p>
            <a:r>
              <a:rPr lang="en-US" b="1" dirty="0" smtClean="0"/>
              <a:t>Times Higher Education: </a:t>
            </a:r>
            <a:endParaRPr lang="en-US" b="0" dirty="0" smtClean="0"/>
          </a:p>
          <a:p>
            <a:r>
              <a:rPr lang="en-US" dirty="0" smtClean="0"/>
              <a:t>The world, total: 155</a:t>
            </a:r>
          </a:p>
          <a:p>
            <a:r>
              <a:rPr lang="en-US" b="1" dirty="0" smtClean="0"/>
              <a:t>Shanghai Jiao Tong: </a:t>
            </a:r>
            <a:endParaRPr lang="en-US" b="0" dirty="0" smtClean="0"/>
          </a:p>
          <a:p>
            <a:r>
              <a:rPr lang="en-US" dirty="0" smtClean="0"/>
              <a:t>The world, total: 201-300</a:t>
            </a:r>
            <a:r>
              <a:rPr lang="en-US" sz="1200" dirty="0" smtClean="0">
                <a:solidFill>
                  <a:srgbClr val="000000"/>
                </a:solidFill>
              </a:rPr>
              <a:t>, Engineering: 76-100, </a:t>
            </a:r>
            <a:r>
              <a:rPr lang="en-US" dirty="0" smtClean="0"/>
              <a:t>Physics: 151-200, Computer Science: 101-150</a:t>
            </a:r>
          </a:p>
          <a:p>
            <a:endParaRPr lang="en-US" dirty="0" smtClean="0"/>
          </a:p>
          <a:p>
            <a:r>
              <a:rPr lang="en-US" dirty="0" smtClean="0"/>
              <a:t>http://</a:t>
            </a:r>
            <a:r>
              <a:rPr lang="en-US" dirty="0" err="1" smtClean="0"/>
              <a:t>www.qs.com</a:t>
            </a:r>
            <a:r>
              <a:rPr lang="en-US" dirty="0" smtClean="0"/>
              <a:t>/</a:t>
            </a:r>
          </a:p>
          <a:p>
            <a:r>
              <a:rPr lang="en-US" dirty="0" smtClean="0"/>
              <a:t>http://</a:t>
            </a:r>
            <a:r>
              <a:rPr lang="en-US" dirty="0" err="1" smtClean="0"/>
              <a:t>www.timeshighereducation.co.uk</a:t>
            </a:r>
            <a:r>
              <a:rPr lang="en-US" dirty="0" smtClean="0"/>
              <a:t>/</a:t>
            </a:r>
          </a:p>
          <a:p>
            <a:r>
              <a:rPr lang="en-US" dirty="0" smtClean="0"/>
              <a:t>http://</a:t>
            </a:r>
            <a:r>
              <a:rPr lang="en-US" dirty="0" err="1" smtClean="0"/>
              <a:t>www.shanghairanking.com</a:t>
            </a:r>
            <a:r>
              <a:rPr lang="en-US" dirty="0" smtClean="0"/>
              <a:t>/</a:t>
            </a:r>
            <a:endParaRPr lang="en-US" dirty="0"/>
          </a:p>
        </p:txBody>
      </p:sp>
      <p:sp>
        <p:nvSpPr>
          <p:cNvPr id="4" name="Platshållare för bildnummer 3"/>
          <p:cNvSpPr>
            <a:spLocks noGrp="1"/>
          </p:cNvSpPr>
          <p:nvPr>
            <p:ph type="sldNum" sz="quarter" idx="10"/>
          </p:nvPr>
        </p:nvSpPr>
        <p:spPr/>
        <p:txBody>
          <a:bodyPr/>
          <a:lstStyle/>
          <a:p>
            <a:fld id="{1CF35EB6-ED3C-6544-8975-1ED61771E60B}" type="slidenum">
              <a:rPr lang="sv-SE" smtClean="0"/>
              <a:pPr/>
              <a:t>6</a:t>
            </a:fld>
            <a:endParaRPr lang="en-GB"/>
          </a:p>
        </p:txBody>
      </p:sp>
    </p:spTree>
    <p:extLst>
      <p:ext uri="{BB962C8B-B14F-4D97-AF65-F5344CB8AC3E}">
        <p14:creationId xmlns:p14="http://schemas.microsoft.com/office/powerpoint/2010/main" val="2748018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Här ska figur, motsvarande nr 25 i år 2013 infogas. Underlag finns i den Excelbok</a:t>
            </a:r>
            <a:r>
              <a:rPr lang="sv-SE" baseline="0" dirty="0" smtClean="0"/>
              <a:t> som bifogas till ekonomitexten till årsredovisningen för 2014.</a:t>
            </a:r>
          </a:p>
          <a:p>
            <a:endParaRPr lang="sv-SE" baseline="0" dirty="0" smtClean="0"/>
          </a:p>
          <a:p>
            <a:endParaRPr lang="sv-SE" dirty="0"/>
          </a:p>
        </p:txBody>
      </p:sp>
      <p:sp>
        <p:nvSpPr>
          <p:cNvPr id="4" name="Slide Number Placeholder 3"/>
          <p:cNvSpPr>
            <a:spLocks noGrp="1"/>
          </p:cNvSpPr>
          <p:nvPr>
            <p:ph type="sldNum" sz="quarter" idx="10"/>
          </p:nvPr>
        </p:nvSpPr>
        <p:spPr/>
        <p:txBody>
          <a:bodyPr/>
          <a:lstStyle/>
          <a:p>
            <a:fld id="{5E8E0E78-9D6F-447C-8E2C-67CC1CAE35C6}" type="slidenum">
              <a:rPr lang="sv-SE" smtClean="0"/>
              <a:t>7</a:t>
            </a:fld>
            <a:endParaRPr lang="sv-SE"/>
          </a:p>
        </p:txBody>
      </p:sp>
    </p:spTree>
    <p:extLst>
      <p:ext uri="{BB962C8B-B14F-4D97-AF65-F5344CB8AC3E}">
        <p14:creationId xmlns:p14="http://schemas.microsoft.com/office/powerpoint/2010/main" val="682316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Här ska figur, motsvarande nr 25 i år 2013 infogas. Underlag finns i den Excelbok</a:t>
            </a:r>
            <a:r>
              <a:rPr lang="sv-SE" baseline="0" dirty="0" smtClean="0"/>
              <a:t> som bifogas till ekonomitexten till årsredovisningen för 2014.</a:t>
            </a:r>
          </a:p>
          <a:p>
            <a:endParaRPr lang="sv-SE" baseline="0" dirty="0" smtClean="0"/>
          </a:p>
          <a:p>
            <a:endParaRPr lang="sv-SE" dirty="0"/>
          </a:p>
        </p:txBody>
      </p:sp>
      <p:sp>
        <p:nvSpPr>
          <p:cNvPr id="4" name="Slide Number Placeholder 3"/>
          <p:cNvSpPr>
            <a:spLocks noGrp="1"/>
          </p:cNvSpPr>
          <p:nvPr>
            <p:ph type="sldNum" sz="quarter" idx="10"/>
          </p:nvPr>
        </p:nvSpPr>
        <p:spPr/>
        <p:txBody>
          <a:bodyPr/>
          <a:lstStyle/>
          <a:p>
            <a:fld id="{5E8E0E78-9D6F-447C-8E2C-67CC1CAE35C6}" type="slidenum">
              <a:rPr lang="sv-SE" smtClean="0"/>
              <a:t>8</a:t>
            </a:fld>
            <a:endParaRPr lang="sv-SE"/>
          </a:p>
        </p:txBody>
      </p:sp>
    </p:spTree>
    <p:extLst>
      <p:ext uri="{BB962C8B-B14F-4D97-AF65-F5344CB8AC3E}">
        <p14:creationId xmlns:p14="http://schemas.microsoft.com/office/powerpoint/2010/main" val="682316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a:buFont typeface="Arial"/>
              <a:buChar char="•"/>
            </a:pPr>
            <a:r>
              <a:rPr dirty="0" smtClean="0"/>
              <a:t> Many of KTH's departments have their own industrial councils. Through these councils, companies can influence the content of the study programmes and ensure that they maintain high quality with close connections to the needs and expertise of industry.</a:t>
            </a:r>
          </a:p>
          <a:p>
            <a:pPr>
              <a:buFont typeface="Arial"/>
              <a:buChar char="•"/>
            </a:pPr>
            <a:r>
              <a:rPr dirty="0" smtClean="0"/>
              <a:t>Five campuses located in central Stockholm, Haninge, Södertälje, Flemingsberg and Kista. Each campus has its own distinctive character and facilitates in-depth studies, profiling and collaboration with the industry that the students are gaining qualifications for.</a:t>
            </a:r>
          </a:p>
          <a:p>
            <a:pPr>
              <a:buFont typeface="Arial"/>
              <a:buChar char="•"/>
            </a:pPr>
            <a:r>
              <a:rPr dirty="0" smtClean="0"/>
              <a:t> Project work, assignments and degree projects are often produced at or in collaboration with companies.</a:t>
            </a:r>
          </a:p>
          <a:p>
            <a:pPr>
              <a:buFont typeface="Arial"/>
              <a:buChar char="•"/>
            </a:pPr>
            <a:endParaRPr lang="en-GB" dirty="0"/>
          </a:p>
          <a:p>
            <a:pPr marL="0" indent="0" defTabSz="456377">
              <a:defRPr/>
            </a:pPr>
            <a:endParaRPr lang="en-GB" dirty="0"/>
          </a:p>
        </p:txBody>
      </p:sp>
      <p:sp>
        <p:nvSpPr>
          <p:cNvPr id="4" name="Platshållare för bildnummer 3"/>
          <p:cNvSpPr>
            <a:spLocks noGrp="1"/>
          </p:cNvSpPr>
          <p:nvPr>
            <p:ph type="sldNum" sz="quarter" idx="10"/>
          </p:nvPr>
        </p:nvSpPr>
        <p:spPr/>
        <p:txBody>
          <a:bodyPr/>
          <a:lstStyle/>
          <a:p>
            <a:fld id="{1CF35EB6-ED3C-6544-8975-1ED61771E60B}" type="slidenum">
              <a:rPr lang="sv-SE"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dirty="0" smtClean="0"/>
              <a:t>Studies at the higher education level are divided into three cycles:</a:t>
            </a:r>
          </a:p>
          <a:p>
            <a:r>
              <a:rPr dirty="0" smtClean="0"/>
              <a:t>1. Bachelor level (first cycle) – the first three years</a:t>
            </a:r>
            <a:r>
              <a:t/>
            </a:r>
            <a:br/>
            <a:r>
              <a:rPr dirty="0" smtClean="0"/>
              <a:t>2. Master level (second cycle) – one or two years following the first level</a:t>
            </a:r>
            <a:r>
              <a:t/>
            </a:r>
            <a:br/>
            <a:r>
              <a:rPr dirty="0" smtClean="0"/>
              <a:t>3. Doctoral/PhD level (third cycle) – three or four years following the second level</a:t>
            </a:r>
          </a:p>
          <a:p>
            <a:r>
              <a:rPr dirty="0" smtClean="0"/>
              <a:t>In order to advance to the next level, students must have completed degrees from the previous level(s). Bachelor's level courses are usually taken in years 1-3, and Master's level courses are usually taken in years 4-5 in the Civil Engineering programme as well as in the Master's programmes.</a:t>
            </a:r>
          </a:p>
          <a:p>
            <a:endParaRPr lang="en-GB" dirty="0"/>
          </a:p>
        </p:txBody>
      </p:sp>
      <p:sp>
        <p:nvSpPr>
          <p:cNvPr id="4" name="Platshållare för bildnummer 3"/>
          <p:cNvSpPr>
            <a:spLocks noGrp="1"/>
          </p:cNvSpPr>
          <p:nvPr>
            <p:ph type="sldNum" sz="quarter" idx="10"/>
          </p:nvPr>
        </p:nvSpPr>
        <p:spPr/>
        <p:txBody>
          <a:bodyPr/>
          <a:lstStyle/>
          <a:p>
            <a:fld id="{1CF35EB6-ED3C-6544-8975-1ED61771E60B}" type="slidenum">
              <a:rPr lang="sv-SE"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ktangel 13"/>
          <p:cNvSpPr/>
          <p:nvPr userDrawn="1"/>
        </p:nvSpPr>
        <p:spPr bwMode="gray">
          <a:xfrm>
            <a:off x="0" y="3613150"/>
            <a:ext cx="9144000" cy="3244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p:cNvSpPr>
            <a:spLocks noGrp="1"/>
          </p:cNvSpPr>
          <p:nvPr>
            <p:ph type="ctrTitle"/>
          </p:nvPr>
        </p:nvSpPr>
        <p:spPr bwMode="gray">
          <a:xfrm>
            <a:off x="1568185" y="1161181"/>
            <a:ext cx="6984337" cy="1043684"/>
          </a:xfrm>
        </p:spPr>
        <p:txBody>
          <a:bodyPr>
            <a:normAutofit/>
          </a:bodyPr>
          <a:lstStyle>
            <a:lvl1pPr algn="l">
              <a:lnSpc>
                <a:spcPts val="3800"/>
              </a:lnSpc>
              <a:defRPr sz="3600" b="1"/>
            </a:lvl1pPr>
          </a:lstStyle>
          <a:p>
            <a:r>
              <a:rPr lang="sv-SE" smtClean="0"/>
              <a:t>Klicka här för att ändra format</a:t>
            </a:r>
            <a:endParaRPr lang="en-GB" dirty="0"/>
          </a:p>
        </p:txBody>
      </p:sp>
      <p:sp>
        <p:nvSpPr>
          <p:cNvPr id="3" name="Underrubrik 2"/>
          <p:cNvSpPr>
            <a:spLocks noGrp="1"/>
          </p:cNvSpPr>
          <p:nvPr>
            <p:ph type="subTitle" idx="1"/>
          </p:nvPr>
        </p:nvSpPr>
        <p:spPr bwMode="gray">
          <a:xfrm>
            <a:off x="1567963" y="2276872"/>
            <a:ext cx="6987075" cy="936104"/>
          </a:xfrm>
        </p:spPr>
        <p:txBody>
          <a:bodyPr>
            <a:normAutofit/>
          </a:bodyPr>
          <a:lstStyle>
            <a:lvl1pPr marL="0" indent="0" algn="l">
              <a:lnSpc>
                <a:spcPts val="28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GB" dirty="0"/>
          </a:p>
        </p:txBody>
      </p:sp>
      <p:pic>
        <p:nvPicPr>
          <p:cNvPr id="1026" name="Picture 2" descr="http://intra.kth.se/polopoly_fs/1.383275!/image/KTH_pngs.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6469" b="7207"/>
          <a:stretch/>
        </p:blipFill>
        <p:spPr bwMode="gray">
          <a:xfrm>
            <a:off x="347663" y="344488"/>
            <a:ext cx="803938" cy="803275"/>
          </a:xfrm>
          <a:prstGeom prst="rect">
            <a:avLst/>
          </a:prstGeom>
          <a:noFill/>
          <a:extLst>
            <a:ext uri="{909E8E84-426E-40DD-AFC4-6F175D3DCCD1}">
              <a14:hiddenFill xmlns:a14="http://schemas.microsoft.com/office/drawing/2010/main">
                <a:solidFill>
                  <a:srgbClr val="FFFFFF"/>
                </a:solidFill>
              </a14:hiddenFill>
            </a:ext>
          </a:extLst>
        </p:spPr>
      </p:pic>
      <p:sp>
        <p:nvSpPr>
          <p:cNvPr id="8" name="Line 6"/>
          <p:cNvSpPr>
            <a:spLocks noChangeShapeType="1"/>
          </p:cNvSpPr>
          <p:nvPr userDrawn="1"/>
        </p:nvSpPr>
        <p:spPr bwMode="gray">
          <a:xfrm>
            <a:off x="-1375645" y="5596697"/>
            <a:ext cx="0" cy="0"/>
          </a:xfrm>
          <a:prstGeom prst="line">
            <a:avLst/>
          </a:prstGeom>
          <a:noFill/>
          <a:ln w="3"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userDrawn="1"/>
        </p:nvSpPr>
        <p:spPr bwMode="gray">
          <a:xfrm>
            <a:off x="-3236" y="4049403"/>
            <a:ext cx="9150869" cy="1215998"/>
          </a:xfrm>
          <a:custGeom>
            <a:avLst/>
            <a:gdLst>
              <a:gd name="T0" fmla="*/ 0 w 8479"/>
              <a:gd name="T1" fmla="*/ 356 h 535"/>
              <a:gd name="T2" fmla="*/ 597 w 8479"/>
              <a:gd name="T3" fmla="*/ 356 h 535"/>
              <a:gd name="T4" fmla="*/ 625 w 8479"/>
              <a:gd name="T5" fmla="*/ 328 h 535"/>
              <a:gd name="T6" fmla="*/ 625 w 8479"/>
              <a:gd name="T7" fmla="*/ 28 h 535"/>
              <a:gd name="T8" fmla="*/ 653 w 8479"/>
              <a:gd name="T9" fmla="*/ 0 h 535"/>
              <a:gd name="T10" fmla="*/ 954 w 8479"/>
              <a:gd name="T11" fmla="*/ 0 h 535"/>
              <a:gd name="T12" fmla="*/ 982 w 8479"/>
              <a:gd name="T13" fmla="*/ 28 h 535"/>
              <a:gd name="T14" fmla="*/ 982 w 8479"/>
              <a:gd name="T15" fmla="*/ 507 h 535"/>
              <a:gd name="T16" fmla="*/ 1010 w 8479"/>
              <a:gd name="T17" fmla="*/ 535 h 535"/>
              <a:gd name="T18" fmla="*/ 1545 w 8479"/>
              <a:gd name="T19" fmla="*/ 535 h 535"/>
              <a:gd name="T20" fmla="*/ 1573 w 8479"/>
              <a:gd name="T21" fmla="*/ 507 h 535"/>
              <a:gd name="T22" fmla="*/ 1573 w 8479"/>
              <a:gd name="T23" fmla="*/ 328 h 535"/>
              <a:gd name="T24" fmla="*/ 1601 w 8479"/>
              <a:gd name="T25" fmla="*/ 300 h 535"/>
              <a:gd name="T26" fmla="*/ 2497 w 8479"/>
              <a:gd name="T27" fmla="*/ 300 h 535"/>
              <a:gd name="T28" fmla="*/ 2524 w 8479"/>
              <a:gd name="T29" fmla="*/ 328 h 535"/>
              <a:gd name="T30" fmla="*/ 2524 w 8479"/>
              <a:gd name="T31" fmla="*/ 507 h 535"/>
              <a:gd name="T32" fmla="*/ 2552 w 8479"/>
              <a:gd name="T33" fmla="*/ 535 h 535"/>
              <a:gd name="T34" fmla="*/ 2797 w 8479"/>
              <a:gd name="T35" fmla="*/ 535 h 535"/>
              <a:gd name="T36" fmla="*/ 2825 w 8479"/>
              <a:gd name="T37" fmla="*/ 507 h 535"/>
              <a:gd name="T38" fmla="*/ 2825 w 8479"/>
              <a:gd name="T39" fmla="*/ 384 h 535"/>
              <a:gd name="T40" fmla="*/ 2852 w 8479"/>
              <a:gd name="T41" fmla="*/ 356 h 535"/>
              <a:gd name="T42" fmla="*/ 3153 w 8479"/>
              <a:gd name="T43" fmla="*/ 356 h 535"/>
              <a:gd name="T44" fmla="*/ 3181 w 8479"/>
              <a:gd name="T45" fmla="*/ 384 h 535"/>
              <a:gd name="T46" fmla="*/ 3181 w 8479"/>
              <a:gd name="T47" fmla="*/ 450 h 535"/>
              <a:gd name="T48" fmla="*/ 3209 w 8479"/>
              <a:gd name="T49" fmla="*/ 478 h 535"/>
              <a:gd name="T50" fmla="*/ 5290 w 8479"/>
              <a:gd name="T51" fmla="*/ 478 h 535"/>
              <a:gd name="T52" fmla="*/ 5317 w 8479"/>
              <a:gd name="T53" fmla="*/ 450 h 535"/>
              <a:gd name="T54" fmla="*/ 5317 w 8479"/>
              <a:gd name="T55" fmla="*/ 28 h 535"/>
              <a:gd name="T56" fmla="*/ 5345 w 8479"/>
              <a:gd name="T57" fmla="*/ 0 h 535"/>
              <a:gd name="T58" fmla="*/ 6031 w 8479"/>
              <a:gd name="T59" fmla="*/ 0 h 535"/>
              <a:gd name="T60" fmla="*/ 6059 w 8479"/>
              <a:gd name="T61" fmla="*/ 28 h 535"/>
              <a:gd name="T62" fmla="*/ 6059 w 8479"/>
              <a:gd name="T63" fmla="*/ 383 h 535"/>
              <a:gd name="T64" fmla="*/ 6087 w 8479"/>
              <a:gd name="T65" fmla="*/ 411 h 535"/>
              <a:gd name="T66" fmla="*/ 7130 w 8479"/>
              <a:gd name="T67" fmla="*/ 411 h 535"/>
              <a:gd name="T68" fmla="*/ 7158 w 8479"/>
              <a:gd name="T69" fmla="*/ 383 h 535"/>
              <a:gd name="T70" fmla="*/ 7158 w 8479"/>
              <a:gd name="T71" fmla="*/ 111 h 535"/>
              <a:gd name="T72" fmla="*/ 7186 w 8479"/>
              <a:gd name="T73" fmla="*/ 83 h 535"/>
              <a:gd name="T74" fmla="*/ 8479 w 8479"/>
              <a:gd name="T75" fmla="*/ 83 h 535"/>
              <a:gd name="connsiteX0" fmla="*/ 0 w 9296"/>
              <a:gd name="connsiteY0" fmla="*/ 6654 h 10000"/>
              <a:gd name="connsiteX1" fmla="*/ 33 w 9296"/>
              <a:gd name="connsiteY1" fmla="*/ 6131 h 10000"/>
              <a:gd name="connsiteX2" fmla="*/ 33 w 9296"/>
              <a:gd name="connsiteY2" fmla="*/ 523 h 10000"/>
              <a:gd name="connsiteX3" fmla="*/ 66 w 9296"/>
              <a:gd name="connsiteY3" fmla="*/ 0 h 10000"/>
              <a:gd name="connsiteX4" fmla="*/ 421 w 9296"/>
              <a:gd name="connsiteY4" fmla="*/ 0 h 10000"/>
              <a:gd name="connsiteX5" fmla="*/ 454 w 9296"/>
              <a:gd name="connsiteY5" fmla="*/ 523 h 10000"/>
              <a:gd name="connsiteX6" fmla="*/ 454 w 9296"/>
              <a:gd name="connsiteY6" fmla="*/ 9477 h 10000"/>
              <a:gd name="connsiteX7" fmla="*/ 487 w 9296"/>
              <a:gd name="connsiteY7" fmla="*/ 10000 h 10000"/>
              <a:gd name="connsiteX8" fmla="*/ 1118 w 9296"/>
              <a:gd name="connsiteY8" fmla="*/ 10000 h 10000"/>
              <a:gd name="connsiteX9" fmla="*/ 1151 w 9296"/>
              <a:gd name="connsiteY9" fmla="*/ 9477 h 10000"/>
              <a:gd name="connsiteX10" fmla="*/ 1151 w 9296"/>
              <a:gd name="connsiteY10" fmla="*/ 6131 h 10000"/>
              <a:gd name="connsiteX11" fmla="*/ 1184 w 9296"/>
              <a:gd name="connsiteY11" fmla="*/ 5607 h 10000"/>
              <a:gd name="connsiteX12" fmla="*/ 2241 w 9296"/>
              <a:gd name="connsiteY12" fmla="*/ 5607 h 10000"/>
              <a:gd name="connsiteX13" fmla="*/ 2273 w 9296"/>
              <a:gd name="connsiteY13" fmla="*/ 6131 h 10000"/>
              <a:gd name="connsiteX14" fmla="*/ 2273 w 9296"/>
              <a:gd name="connsiteY14" fmla="*/ 9477 h 10000"/>
              <a:gd name="connsiteX15" fmla="*/ 2306 w 9296"/>
              <a:gd name="connsiteY15" fmla="*/ 10000 h 10000"/>
              <a:gd name="connsiteX16" fmla="*/ 2595 w 9296"/>
              <a:gd name="connsiteY16" fmla="*/ 10000 h 10000"/>
              <a:gd name="connsiteX17" fmla="*/ 2628 w 9296"/>
              <a:gd name="connsiteY17" fmla="*/ 9477 h 10000"/>
              <a:gd name="connsiteX18" fmla="*/ 2628 w 9296"/>
              <a:gd name="connsiteY18" fmla="*/ 7178 h 10000"/>
              <a:gd name="connsiteX19" fmla="*/ 2660 w 9296"/>
              <a:gd name="connsiteY19" fmla="*/ 6654 h 10000"/>
              <a:gd name="connsiteX20" fmla="*/ 3015 w 9296"/>
              <a:gd name="connsiteY20" fmla="*/ 6654 h 10000"/>
              <a:gd name="connsiteX21" fmla="*/ 3048 w 9296"/>
              <a:gd name="connsiteY21" fmla="*/ 7178 h 10000"/>
              <a:gd name="connsiteX22" fmla="*/ 3048 w 9296"/>
              <a:gd name="connsiteY22" fmla="*/ 8411 h 10000"/>
              <a:gd name="connsiteX23" fmla="*/ 3081 w 9296"/>
              <a:gd name="connsiteY23" fmla="*/ 8935 h 10000"/>
              <a:gd name="connsiteX24" fmla="*/ 5535 w 9296"/>
              <a:gd name="connsiteY24" fmla="*/ 8935 h 10000"/>
              <a:gd name="connsiteX25" fmla="*/ 5567 w 9296"/>
              <a:gd name="connsiteY25" fmla="*/ 8411 h 10000"/>
              <a:gd name="connsiteX26" fmla="*/ 5567 w 9296"/>
              <a:gd name="connsiteY26" fmla="*/ 523 h 10000"/>
              <a:gd name="connsiteX27" fmla="*/ 5600 w 9296"/>
              <a:gd name="connsiteY27" fmla="*/ 0 h 10000"/>
              <a:gd name="connsiteX28" fmla="*/ 6409 w 9296"/>
              <a:gd name="connsiteY28" fmla="*/ 0 h 10000"/>
              <a:gd name="connsiteX29" fmla="*/ 6442 w 9296"/>
              <a:gd name="connsiteY29" fmla="*/ 523 h 10000"/>
              <a:gd name="connsiteX30" fmla="*/ 6442 w 9296"/>
              <a:gd name="connsiteY30" fmla="*/ 7159 h 10000"/>
              <a:gd name="connsiteX31" fmla="*/ 6475 w 9296"/>
              <a:gd name="connsiteY31" fmla="*/ 7682 h 10000"/>
              <a:gd name="connsiteX32" fmla="*/ 7705 w 9296"/>
              <a:gd name="connsiteY32" fmla="*/ 7682 h 10000"/>
              <a:gd name="connsiteX33" fmla="*/ 7738 w 9296"/>
              <a:gd name="connsiteY33" fmla="*/ 7159 h 10000"/>
              <a:gd name="connsiteX34" fmla="*/ 7738 w 9296"/>
              <a:gd name="connsiteY34" fmla="*/ 2075 h 10000"/>
              <a:gd name="connsiteX35" fmla="*/ 7771 w 9296"/>
              <a:gd name="connsiteY35" fmla="*/ 1551 h 10000"/>
              <a:gd name="connsiteX36" fmla="*/ 9296 w 9296"/>
              <a:gd name="connsiteY36" fmla="*/ 1551 h 10000"/>
              <a:gd name="connsiteX0" fmla="*/ 0 w 9965"/>
              <a:gd name="connsiteY0" fmla="*/ 6131 h 10000"/>
              <a:gd name="connsiteX1" fmla="*/ 0 w 9965"/>
              <a:gd name="connsiteY1" fmla="*/ 523 h 10000"/>
              <a:gd name="connsiteX2" fmla="*/ 36 w 9965"/>
              <a:gd name="connsiteY2" fmla="*/ 0 h 10000"/>
              <a:gd name="connsiteX3" fmla="*/ 418 w 9965"/>
              <a:gd name="connsiteY3" fmla="*/ 0 h 10000"/>
              <a:gd name="connsiteX4" fmla="*/ 453 w 9965"/>
              <a:gd name="connsiteY4" fmla="*/ 523 h 10000"/>
              <a:gd name="connsiteX5" fmla="*/ 453 w 9965"/>
              <a:gd name="connsiteY5" fmla="*/ 9477 h 10000"/>
              <a:gd name="connsiteX6" fmla="*/ 489 w 9965"/>
              <a:gd name="connsiteY6" fmla="*/ 10000 h 10000"/>
              <a:gd name="connsiteX7" fmla="*/ 1168 w 9965"/>
              <a:gd name="connsiteY7" fmla="*/ 10000 h 10000"/>
              <a:gd name="connsiteX8" fmla="*/ 1203 w 9965"/>
              <a:gd name="connsiteY8" fmla="*/ 9477 h 10000"/>
              <a:gd name="connsiteX9" fmla="*/ 1203 w 9965"/>
              <a:gd name="connsiteY9" fmla="*/ 6131 h 10000"/>
              <a:gd name="connsiteX10" fmla="*/ 1239 w 9965"/>
              <a:gd name="connsiteY10" fmla="*/ 5607 h 10000"/>
              <a:gd name="connsiteX11" fmla="*/ 2376 w 9965"/>
              <a:gd name="connsiteY11" fmla="*/ 5607 h 10000"/>
              <a:gd name="connsiteX12" fmla="*/ 2410 w 9965"/>
              <a:gd name="connsiteY12" fmla="*/ 6131 h 10000"/>
              <a:gd name="connsiteX13" fmla="*/ 2410 w 9965"/>
              <a:gd name="connsiteY13" fmla="*/ 9477 h 10000"/>
              <a:gd name="connsiteX14" fmla="*/ 2446 w 9965"/>
              <a:gd name="connsiteY14" fmla="*/ 10000 h 10000"/>
              <a:gd name="connsiteX15" fmla="*/ 2757 w 9965"/>
              <a:gd name="connsiteY15" fmla="*/ 10000 h 10000"/>
              <a:gd name="connsiteX16" fmla="*/ 2792 w 9965"/>
              <a:gd name="connsiteY16" fmla="*/ 9477 h 10000"/>
              <a:gd name="connsiteX17" fmla="*/ 2792 w 9965"/>
              <a:gd name="connsiteY17" fmla="*/ 7178 h 10000"/>
              <a:gd name="connsiteX18" fmla="*/ 2826 w 9965"/>
              <a:gd name="connsiteY18" fmla="*/ 6654 h 10000"/>
              <a:gd name="connsiteX19" fmla="*/ 3208 w 9965"/>
              <a:gd name="connsiteY19" fmla="*/ 6654 h 10000"/>
              <a:gd name="connsiteX20" fmla="*/ 3244 w 9965"/>
              <a:gd name="connsiteY20" fmla="*/ 7178 h 10000"/>
              <a:gd name="connsiteX21" fmla="*/ 3244 w 9965"/>
              <a:gd name="connsiteY21" fmla="*/ 8411 h 10000"/>
              <a:gd name="connsiteX22" fmla="*/ 3279 w 9965"/>
              <a:gd name="connsiteY22" fmla="*/ 8935 h 10000"/>
              <a:gd name="connsiteX23" fmla="*/ 5919 w 9965"/>
              <a:gd name="connsiteY23" fmla="*/ 8935 h 10000"/>
              <a:gd name="connsiteX24" fmla="*/ 5954 w 9965"/>
              <a:gd name="connsiteY24" fmla="*/ 8411 h 10000"/>
              <a:gd name="connsiteX25" fmla="*/ 5954 w 9965"/>
              <a:gd name="connsiteY25" fmla="*/ 523 h 10000"/>
              <a:gd name="connsiteX26" fmla="*/ 5989 w 9965"/>
              <a:gd name="connsiteY26" fmla="*/ 0 h 10000"/>
              <a:gd name="connsiteX27" fmla="*/ 6859 w 9965"/>
              <a:gd name="connsiteY27" fmla="*/ 0 h 10000"/>
              <a:gd name="connsiteX28" fmla="*/ 6895 w 9965"/>
              <a:gd name="connsiteY28" fmla="*/ 523 h 10000"/>
              <a:gd name="connsiteX29" fmla="*/ 6895 w 9965"/>
              <a:gd name="connsiteY29" fmla="*/ 7159 h 10000"/>
              <a:gd name="connsiteX30" fmla="*/ 6930 w 9965"/>
              <a:gd name="connsiteY30" fmla="*/ 7682 h 10000"/>
              <a:gd name="connsiteX31" fmla="*/ 8254 w 9965"/>
              <a:gd name="connsiteY31" fmla="*/ 7682 h 10000"/>
              <a:gd name="connsiteX32" fmla="*/ 8289 w 9965"/>
              <a:gd name="connsiteY32" fmla="*/ 7159 h 10000"/>
              <a:gd name="connsiteX33" fmla="*/ 8289 w 9965"/>
              <a:gd name="connsiteY33" fmla="*/ 2075 h 10000"/>
              <a:gd name="connsiteX34" fmla="*/ 8325 w 9965"/>
              <a:gd name="connsiteY34" fmla="*/ 1551 h 10000"/>
              <a:gd name="connsiteX35" fmla="*/ 9965 w 9965"/>
              <a:gd name="connsiteY35" fmla="*/ 1551 h 10000"/>
              <a:gd name="connsiteX0" fmla="*/ 0 w 10000"/>
              <a:gd name="connsiteY0" fmla="*/ 523 h 10000"/>
              <a:gd name="connsiteX1" fmla="*/ 36 w 10000"/>
              <a:gd name="connsiteY1" fmla="*/ 0 h 10000"/>
              <a:gd name="connsiteX2" fmla="*/ 419 w 10000"/>
              <a:gd name="connsiteY2" fmla="*/ 0 h 10000"/>
              <a:gd name="connsiteX3" fmla="*/ 455 w 10000"/>
              <a:gd name="connsiteY3" fmla="*/ 523 h 10000"/>
              <a:gd name="connsiteX4" fmla="*/ 455 w 10000"/>
              <a:gd name="connsiteY4" fmla="*/ 9477 h 10000"/>
              <a:gd name="connsiteX5" fmla="*/ 491 w 10000"/>
              <a:gd name="connsiteY5" fmla="*/ 10000 h 10000"/>
              <a:gd name="connsiteX6" fmla="*/ 1172 w 10000"/>
              <a:gd name="connsiteY6" fmla="*/ 10000 h 10000"/>
              <a:gd name="connsiteX7" fmla="*/ 1207 w 10000"/>
              <a:gd name="connsiteY7" fmla="*/ 9477 h 10000"/>
              <a:gd name="connsiteX8" fmla="*/ 1207 w 10000"/>
              <a:gd name="connsiteY8" fmla="*/ 6131 h 10000"/>
              <a:gd name="connsiteX9" fmla="*/ 1243 w 10000"/>
              <a:gd name="connsiteY9" fmla="*/ 5607 h 10000"/>
              <a:gd name="connsiteX10" fmla="*/ 2384 w 10000"/>
              <a:gd name="connsiteY10" fmla="*/ 5607 h 10000"/>
              <a:gd name="connsiteX11" fmla="*/ 2418 w 10000"/>
              <a:gd name="connsiteY11" fmla="*/ 6131 h 10000"/>
              <a:gd name="connsiteX12" fmla="*/ 2418 w 10000"/>
              <a:gd name="connsiteY12" fmla="*/ 9477 h 10000"/>
              <a:gd name="connsiteX13" fmla="*/ 2455 w 10000"/>
              <a:gd name="connsiteY13" fmla="*/ 10000 h 10000"/>
              <a:gd name="connsiteX14" fmla="*/ 2767 w 10000"/>
              <a:gd name="connsiteY14" fmla="*/ 10000 h 10000"/>
              <a:gd name="connsiteX15" fmla="*/ 2802 w 10000"/>
              <a:gd name="connsiteY15" fmla="*/ 9477 h 10000"/>
              <a:gd name="connsiteX16" fmla="*/ 2802 w 10000"/>
              <a:gd name="connsiteY16" fmla="*/ 7178 h 10000"/>
              <a:gd name="connsiteX17" fmla="*/ 2836 w 10000"/>
              <a:gd name="connsiteY17" fmla="*/ 6654 h 10000"/>
              <a:gd name="connsiteX18" fmla="*/ 3219 w 10000"/>
              <a:gd name="connsiteY18" fmla="*/ 6654 h 10000"/>
              <a:gd name="connsiteX19" fmla="*/ 3255 w 10000"/>
              <a:gd name="connsiteY19" fmla="*/ 7178 h 10000"/>
              <a:gd name="connsiteX20" fmla="*/ 3255 w 10000"/>
              <a:gd name="connsiteY20" fmla="*/ 8411 h 10000"/>
              <a:gd name="connsiteX21" fmla="*/ 3291 w 10000"/>
              <a:gd name="connsiteY21" fmla="*/ 8935 h 10000"/>
              <a:gd name="connsiteX22" fmla="*/ 5940 w 10000"/>
              <a:gd name="connsiteY22" fmla="*/ 8935 h 10000"/>
              <a:gd name="connsiteX23" fmla="*/ 5975 w 10000"/>
              <a:gd name="connsiteY23" fmla="*/ 8411 h 10000"/>
              <a:gd name="connsiteX24" fmla="*/ 5975 w 10000"/>
              <a:gd name="connsiteY24" fmla="*/ 523 h 10000"/>
              <a:gd name="connsiteX25" fmla="*/ 6010 w 10000"/>
              <a:gd name="connsiteY25" fmla="*/ 0 h 10000"/>
              <a:gd name="connsiteX26" fmla="*/ 6883 w 10000"/>
              <a:gd name="connsiteY26" fmla="*/ 0 h 10000"/>
              <a:gd name="connsiteX27" fmla="*/ 6919 w 10000"/>
              <a:gd name="connsiteY27" fmla="*/ 523 h 10000"/>
              <a:gd name="connsiteX28" fmla="*/ 6919 w 10000"/>
              <a:gd name="connsiteY28" fmla="*/ 7159 h 10000"/>
              <a:gd name="connsiteX29" fmla="*/ 6954 w 10000"/>
              <a:gd name="connsiteY29" fmla="*/ 7682 h 10000"/>
              <a:gd name="connsiteX30" fmla="*/ 8283 w 10000"/>
              <a:gd name="connsiteY30" fmla="*/ 7682 h 10000"/>
              <a:gd name="connsiteX31" fmla="*/ 8318 w 10000"/>
              <a:gd name="connsiteY31" fmla="*/ 7159 h 10000"/>
              <a:gd name="connsiteX32" fmla="*/ 8318 w 10000"/>
              <a:gd name="connsiteY32" fmla="*/ 2075 h 10000"/>
              <a:gd name="connsiteX33" fmla="*/ 8354 w 10000"/>
              <a:gd name="connsiteY33" fmla="*/ 1551 h 10000"/>
              <a:gd name="connsiteX34" fmla="*/ 10000 w 10000"/>
              <a:gd name="connsiteY34" fmla="*/ 1551 h 10000"/>
              <a:gd name="connsiteX0" fmla="*/ 0 w 9964"/>
              <a:gd name="connsiteY0" fmla="*/ 0 h 10000"/>
              <a:gd name="connsiteX1" fmla="*/ 383 w 9964"/>
              <a:gd name="connsiteY1" fmla="*/ 0 h 10000"/>
              <a:gd name="connsiteX2" fmla="*/ 419 w 9964"/>
              <a:gd name="connsiteY2" fmla="*/ 523 h 10000"/>
              <a:gd name="connsiteX3" fmla="*/ 419 w 9964"/>
              <a:gd name="connsiteY3" fmla="*/ 9477 h 10000"/>
              <a:gd name="connsiteX4" fmla="*/ 455 w 9964"/>
              <a:gd name="connsiteY4" fmla="*/ 10000 h 10000"/>
              <a:gd name="connsiteX5" fmla="*/ 1136 w 9964"/>
              <a:gd name="connsiteY5" fmla="*/ 10000 h 10000"/>
              <a:gd name="connsiteX6" fmla="*/ 1171 w 9964"/>
              <a:gd name="connsiteY6" fmla="*/ 9477 h 10000"/>
              <a:gd name="connsiteX7" fmla="*/ 1171 w 9964"/>
              <a:gd name="connsiteY7" fmla="*/ 6131 h 10000"/>
              <a:gd name="connsiteX8" fmla="*/ 1207 w 9964"/>
              <a:gd name="connsiteY8" fmla="*/ 5607 h 10000"/>
              <a:gd name="connsiteX9" fmla="*/ 2348 w 9964"/>
              <a:gd name="connsiteY9" fmla="*/ 5607 h 10000"/>
              <a:gd name="connsiteX10" fmla="*/ 2382 w 9964"/>
              <a:gd name="connsiteY10" fmla="*/ 6131 h 10000"/>
              <a:gd name="connsiteX11" fmla="*/ 2382 w 9964"/>
              <a:gd name="connsiteY11" fmla="*/ 9477 h 10000"/>
              <a:gd name="connsiteX12" fmla="*/ 2419 w 9964"/>
              <a:gd name="connsiteY12" fmla="*/ 10000 h 10000"/>
              <a:gd name="connsiteX13" fmla="*/ 2731 w 9964"/>
              <a:gd name="connsiteY13" fmla="*/ 10000 h 10000"/>
              <a:gd name="connsiteX14" fmla="*/ 2766 w 9964"/>
              <a:gd name="connsiteY14" fmla="*/ 9477 h 10000"/>
              <a:gd name="connsiteX15" fmla="*/ 2766 w 9964"/>
              <a:gd name="connsiteY15" fmla="*/ 7178 h 10000"/>
              <a:gd name="connsiteX16" fmla="*/ 2800 w 9964"/>
              <a:gd name="connsiteY16" fmla="*/ 6654 h 10000"/>
              <a:gd name="connsiteX17" fmla="*/ 3183 w 9964"/>
              <a:gd name="connsiteY17" fmla="*/ 6654 h 10000"/>
              <a:gd name="connsiteX18" fmla="*/ 3219 w 9964"/>
              <a:gd name="connsiteY18" fmla="*/ 7178 h 10000"/>
              <a:gd name="connsiteX19" fmla="*/ 3219 w 9964"/>
              <a:gd name="connsiteY19" fmla="*/ 8411 h 10000"/>
              <a:gd name="connsiteX20" fmla="*/ 3255 w 9964"/>
              <a:gd name="connsiteY20" fmla="*/ 8935 h 10000"/>
              <a:gd name="connsiteX21" fmla="*/ 5904 w 9964"/>
              <a:gd name="connsiteY21" fmla="*/ 8935 h 10000"/>
              <a:gd name="connsiteX22" fmla="*/ 5939 w 9964"/>
              <a:gd name="connsiteY22" fmla="*/ 8411 h 10000"/>
              <a:gd name="connsiteX23" fmla="*/ 5939 w 9964"/>
              <a:gd name="connsiteY23" fmla="*/ 523 h 10000"/>
              <a:gd name="connsiteX24" fmla="*/ 5974 w 9964"/>
              <a:gd name="connsiteY24" fmla="*/ 0 h 10000"/>
              <a:gd name="connsiteX25" fmla="*/ 6847 w 9964"/>
              <a:gd name="connsiteY25" fmla="*/ 0 h 10000"/>
              <a:gd name="connsiteX26" fmla="*/ 6883 w 9964"/>
              <a:gd name="connsiteY26" fmla="*/ 523 h 10000"/>
              <a:gd name="connsiteX27" fmla="*/ 6883 w 9964"/>
              <a:gd name="connsiteY27" fmla="*/ 7159 h 10000"/>
              <a:gd name="connsiteX28" fmla="*/ 6918 w 9964"/>
              <a:gd name="connsiteY28" fmla="*/ 7682 h 10000"/>
              <a:gd name="connsiteX29" fmla="*/ 8247 w 9964"/>
              <a:gd name="connsiteY29" fmla="*/ 7682 h 10000"/>
              <a:gd name="connsiteX30" fmla="*/ 8282 w 9964"/>
              <a:gd name="connsiteY30" fmla="*/ 7159 h 10000"/>
              <a:gd name="connsiteX31" fmla="*/ 8282 w 9964"/>
              <a:gd name="connsiteY31" fmla="*/ 2075 h 10000"/>
              <a:gd name="connsiteX32" fmla="*/ 8318 w 9964"/>
              <a:gd name="connsiteY32" fmla="*/ 1551 h 10000"/>
              <a:gd name="connsiteX33" fmla="*/ 9964 w 9964"/>
              <a:gd name="connsiteY33" fmla="*/ 1551 h 10000"/>
              <a:gd name="connsiteX0" fmla="*/ 0 w 9616"/>
              <a:gd name="connsiteY0" fmla="*/ 0 h 10000"/>
              <a:gd name="connsiteX1" fmla="*/ 37 w 9616"/>
              <a:gd name="connsiteY1" fmla="*/ 523 h 10000"/>
              <a:gd name="connsiteX2" fmla="*/ 37 w 9616"/>
              <a:gd name="connsiteY2" fmla="*/ 9477 h 10000"/>
              <a:gd name="connsiteX3" fmla="*/ 73 w 9616"/>
              <a:gd name="connsiteY3" fmla="*/ 10000 h 10000"/>
              <a:gd name="connsiteX4" fmla="*/ 756 w 9616"/>
              <a:gd name="connsiteY4" fmla="*/ 10000 h 10000"/>
              <a:gd name="connsiteX5" fmla="*/ 791 w 9616"/>
              <a:gd name="connsiteY5" fmla="*/ 9477 h 10000"/>
              <a:gd name="connsiteX6" fmla="*/ 791 w 9616"/>
              <a:gd name="connsiteY6" fmla="*/ 6131 h 10000"/>
              <a:gd name="connsiteX7" fmla="*/ 827 w 9616"/>
              <a:gd name="connsiteY7" fmla="*/ 5607 h 10000"/>
              <a:gd name="connsiteX8" fmla="*/ 1972 w 9616"/>
              <a:gd name="connsiteY8" fmla="*/ 5607 h 10000"/>
              <a:gd name="connsiteX9" fmla="*/ 2007 w 9616"/>
              <a:gd name="connsiteY9" fmla="*/ 6131 h 10000"/>
              <a:gd name="connsiteX10" fmla="*/ 2007 w 9616"/>
              <a:gd name="connsiteY10" fmla="*/ 9477 h 10000"/>
              <a:gd name="connsiteX11" fmla="*/ 2044 w 9616"/>
              <a:gd name="connsiteY11" fmla="*/ 10000 h 10000"/>
              <a:gd name="connsiteX12" fmla="*/ 2357 w 9616"/>
              <a:gd name="connsiteY12" fmla="*/ 10000 h 10000"/>
              <a:gd name="connsiteX13" fmla="*/ 2392 w 9616"/>
              <a:gd name="connsiteY13" fmla="*/ 9477 h 10000"/>
              <a:gd name="connsiteX14" fmla="*/ 2392 w 9616"/>
              <a:gd name="connsiteY14" fmla="*/ 7178 h 10000"/>
              <a:gd name="connsiteX15" fmla="*/ 2426 w 9616"/>
              <a:gd name="connsiteY15" fmla="*/ 6654 h 10000"/>
              <a:gd name="connsiteX16" fmla="*/ 2811 w 9616"/>
              <a:gd name="connsiteY16" fmla="*/ 6654 h 10000"/>
              <a:gd name="connsiteX17" fmla="*/ 2847 w 9616"/>
              <a:gd name="connsiteY17" fmla="*/ 7178 h 10000"/>
              <a:gd name="connsiteX18" fmla="*/ 2847 w 9616"/>
              <a:gd name="connsiteY18" fmla="*/ 8411 h 10000"/>
              <a:gd name="connsiteX19" fmla="*/ 2883 w 9616"/>
              <a:gd name="connsiteY19" fmla="*/ 8935 h 10000"/>
              <a:gd name="connsiteX20" fmla="*/ 5541 w 9616"/>
              <a:gd name="connsiteY20" fmla="*/ 8935 h 10000"/>
              <a:gd name="connsiteX21" fmla="*/ 5576 w 9616"/>
              <a:gd name="connsiteY21" fmla="*/ 8411 h 10000"/>
              <a:gd name="connsiteX22" fmla="*/ 5576 w 9616"/>
              <a:gd name="connsiteY22" fmla="*/ 523 h 10000"/>
              <a:gd name="connsiteX23" fmla="*/ 5612 w 9616"/>
              <a:gd name="connsiteY23" fmla="*/ 0 h 10000"/>
              <a:gd name="connsiteX24" fmla="*/ 6488 w 9616"/>
              <a:gd name="connsiteY24" fmla="*/ 0 h 10000"/>
              <a:gd name="connsiteX25" fmla="*/ 6524 w 9616"/>
              <a:gd name="connsiteY25" fmla="*/ 523 h 10000"/>
              <a:gd name="connsiteX26" fmla="*/ 6524 w 9616"/>
              <a:gd name="connsiteY26" fmla="*/ 7159 h 10000"/>
              <a:gd name="connsiteX27" fmla="*/ 6559 w 9616"/>
              <a:gd name="connsiteY27" fmla="*/ 7682 h 10000"/>
              <a:gd name="connsiteX28" fmla="*/ 7893 w 9616"/>
              <a:gd name="connsiteY28" fmla="*/ 7682 h 10000"/>
              <a:gd name="connsiteX29" fmla="*/ 7928 w 9616"/>
              <a:gd name="connsiteY29" fmla="*/ 7159 h 10000"/>
              <a:gd name="connsiteX30" fmla="*/ 7928 w 9616"/>
              <a:gd name="connsiteY30" fmla="*/ 2075 h 10000"/>
              <a:gd name="connsiteX31" fmla="*/ 7964 w 9616"/>
              <a:gd name="connsiteY31" fmla="*/ 1551 h 10000"/>
              <a:gd name="connsiteX32" fmla="*/ 9616 w 9616"/>
              <a:gd name="connsiteY32" fmla="*/ 1551 h 10000"/>
              <a:gd name="connsiteX0" fmla="*/ 0 w 9962"/>
              <a:gd name="connsiteY0" fmla="*/ 523 h 10000"/>
              <a:gd name="connsiteX1" fmla="*/ 0 w 9962"/>
              <a:gd name="connsiteY1" fmla="*/ 9477 h 10000"/>
              <a:gd name="connsiteX2" fmla="*/ 38 w 9962"/>
              <a:gd name="connsiteY2" fmla="*/ 10000 h 10000"/>
              <a:gd name="connsiteX3" fmla="*/ 748 w 9962"/>
              <a:gd name="connsiteY3" fmla="*/ 10000 h 10000"/>
              <a:gd name="connsiteX4" fmla="*/ 785 w 9962"/>
              <a:gd name="connsiteY4" fmla="*/ 9477 h 10000"/>
              <a:gd name="connsiteX5" fmla="*/ 785 w 9962"/>
              <a:gd name="connsiteY5" fmla="*/ 6131 h 10000"/>
              <a:gd name="connsiteX6" fmla="*/ 822 w 9962"/>
              <a:gd name="connsiteY6" fmla="*/ 5607 h 10000"/>
              <a:gd name="connsiteX7" fmla="*/ 2013 w 9962"/>
              <a:gd name="connsiteY7" fmla="*/ 5607 h 10000"/>
              <a:gd name="connsiteX8" fmla="*/ 2049 w 9962"/>
              <a:gd name="connsiteY8" fmla="*/ 6131 h 10000"/>
              <a:gd name="connsiteX9" fmla="*/ 2049 w 9962"/>
              <a:gd name="connsiteY9" fmla="*/ 9477 h 10000"/>
              <a:gd name="connsiteX10" fmla="*/ 2088 w 9962"/>
              <a:gd name="connsiteY10" fmla="*/ 10000 h 10000"/>
              <a:gd name="connsiteX11" fmla="*/ 2413 w 9962"/>
              <a:gd name="connsiteY11" fmla="*/ 10000 h 10000"/>
              <a:gd name="connsiteX12" fmla="*/ 2450 w 9962"/>
              <a:gd name="connsiteY12" fmla="*/ 9477 h 10000"/>
              <a:gd name="connsiteX13" fmla="*/ 2450 w 9962"/>
              <a:gd name="connsiteY13" fmla="*/ 7178 h 10000"/>
              <a:gd name="connsiteX14" fmla="*/ 2485 w 9962"/>
              <a:gd name="connsiteY14" fmla="*/ 6654 h 10000"/>
              <a:gd name="connsiteX15" fmla="*/ 2885 w 9962"/>
              <a:gd name="connsiteY15" fmla="*/ 6654 h 10000"/>
              <a:gd name="connsiteX16" fmla="*/ 2923 w 9962"/>
              <a:gd name="connsiteY16" fmla="*/ 7178 h 10000"/>
              <a:gd name="connsiteX17" fmla="*/ 2923 w 9962"/>
              <a:gd name="connsiteY17" fmla="*/ 8411 h 10000"/>
              <a:gd name="connsiteX18" fmla="*/ 2960 w 9962"/>
              <a:gd name="connsiteY18" fmla="*/ 8935 h 10000"/>
              <a:gd name="connsiteX19" fmla="*/ 5724 w 9962"/>
              <a:gd name="connsiteY19" fmla="*/ 8935 h 10000"/>
              <a:gd name="connsiteX20" fmla="*/ 5761 w 9962"/>
              <a:gd name="connsiteY20" fmla="*/ 8411 h 10000"/>
              <a:gd name="connsiteX21" fmla="*/ 5761 w 9962"/>
              <a:gd name="connsiteY21" fmla="*/ 523 h 10000"/>
              <a:gd name="connsiteX22" fmla="*/ 5798 w 9962"/>
              <a:gd name="connsiteY22" fmla="*/ 0 h 10000"/>
              <a:gd name="connsiteX23" fmla="*/ 6709 w 9962"/>
              <a:gd name="connsiteY23" fmla="*/ 0 h 10000"/>
              <a:gd name="connsiteX24" fmla="*/ 6747 w 9962"/>
              <a:gd name="connsiteY24" fmla="*/ 523 h 10000"/>
              <a:gd name="connsiteX25" fmla="*/ 6747 w 9962"/>
              <a:gd name="connsiteY25" fmla="*/ 7159 h 10000"/>
              <a:gd name="connsiteX26" fmla="*/ 6783 w 9962"/>
              <a:gd name="connsiteY26" fmla="*/ 7682 h 10000"/>
              <a:gd name="connsiteX27" fmla="*/ 8170 w 9962"/>
              <a:gd name="connsiteY27" fmla="*/ 7682 h 10000"/>
              <a:gd name="connsiteX28" fmla="*/ 8207 w 9962"/>
              <a:gd name="connsiteY28" fmla="*/ 7159 h 10000"/>
              <a:gd name="connsiteX29" fmla="*/ 8207 w 9962"/>
              <a:gd name="connsiteY29" fmla="*/ 2075 h 10000"/>
              <a:gd name="connsiteX30" fmla="*/ 8244 w 9962"/>
              <a:gd name="connsiteY30" fmla="*/ 1551 h 10000"/>
              <a:gd name="connsiteX31" fmla="*/ 9962 w 9962"/>
              <a:gd name="connsiteY31" fmla="*/ 1551 h 10000"/>
              <a:gd name="connsiteX0" fmla="*/ 0 w 10000"/>
              <a:gd name="connsiteY0" fmla="*/ 9477 h 10000"/>
              <a:gd name="connsiteX1" fmla="*/ 38 w 10000"/>
              <a:gd name="connsiteY1" fmla="*/ 10000 h 10000"/>
              <a:gd name="connsiteX2" fmla="*/ 751 w 10000"/>
              <a:gd name="connsiteY2" fmla="*/ 10000 h 10000"/>
              <a:gd name="connsiteX3" fmla="*/ 788 w 10000"/>
              <a:gd name="connsiteY3" fmla="*/ 9477 h 10000"/>
              <a:gd name="connsiteX4" fmla="*/ 788 w 10000"/>
              <a:gd name="connsiteY4" fmla="*/ 6131 h 10000"/>
              <a:gd name="connsiteX5" fmla="*/ 825 w 10000"/>
              <a:gd name="connsiteY5" fmla="*/ 5607 h 10000"/>
              <a:gd name="connsiteX6" fmla="*/ 2021 w 10000"/>
              <a:gd name="connsiteY6" fmla="*/ 5607 h 10000"/>
              <a:gd name="connsiteX7" fmla="*/ 2057 w 10000"/>
              <a:gd name="connsiteY7" fmla="*/ 6131 h 10000"/>
              <a:gd name="connsiteX8" fmla="*/ 2057 w 10000"/>
              <a:gd name="connsiteY8" fmla="*/ 9477 h 10000"/>
              <a:gd name="connsiteX9" fmla="*/ 2096 w 10000"/>
              <a:gd name="connsiteY9" fmla="*/ 10000 h 10000"/>
              <a:gd name="connsiteX10" fmla="*/ 2422 w 10000"/>
              <a:gd name="connsiteY10" fmla="*/ 10000 h 10000"/>
              <a:gd name="connsiteX11" fmla="*/ 2459 w 10000"/>
              <a:gd name="connsiteY11" fmla="*/ 9477 h 10000"/>
              <a:gd name="connsiteX12" fmla="*/ 2459 w 10000"/>
              <a:gd name="connsiteY12" fmla="*/ 7178 h 10000"/>
              <a:gd name="connsiteX13" fmla="*/ 2494 w 10000"/>
              <a:gd name="connsiteY13" fmla="*/ 6654 h 10000"/>
              <a:gd name="connsiteX14" fmla="*/ 2896 w 10000"/>
              <a:gd name="connsiteY14" fmla="*/ 6654 h 10000"/>
              <a:gd name="connsiteX15" fmla="*/ 2934 w 10000"/>
              <a:gd name="connsiteY15" fmla="*/ 7178 h 10000"/>
              <a:gd name="connsiteX16" fmla="*/ 2934 w 10000"/>
              <a:gd name="connsiteY16" fmla="*/ 8411 h 10000"/>
              <a:gd name="connsiteX17" fmla="*/ 2971 w 10000"/>
              <a:gd name="connsiteY17" fmla="*/ 8935 h 10000"/>
              <a:gd name="connsiteX18" fmla="*/ 5746 w 10000"/>
              <a:gd name="connsiteY18" fmla="*/ 8935 h 10000"/>
              <a:gd name="connsiteX19" fmla="*/ 5783 w 10000"/>
              <a:gd name="connsiteY19" fmla="*/ 8411 h 10000"/>
              <a:gd name="connsiteX20" fmla="*/ 5783 w 10000"/>
              <a:gd name="connsiteY20" fmla="*/ 523 h 10000"/>
              <a:gd name="connsiteX21" fmla="*/ 5820 w 10000"/>
              <a:gd name="connsiteY21" fmla="*/ 0 h 10000"/>
              <a:gd name="connsiteX22" fmla="*/ 6735 w 10000"/>
              <a:gd name="connsiteY22" fmla="*/ 0 h 10000"/>
              <a:gd name="connsiteX23" fmla="*/ 6773 w 10000"/>
              <a:gd name="connsiteY23" fmla="*/ 523 h 10000"/>
              <a:gd name="connsiteX24" fmla="*/ 6773 w 10000"/>
              <a:gd name="connsiteY24" fmla="*/ 7159 h 10000"/>
              <a:gd name="connsiteX25" fmla="*/ 6809 w 10000"/>
              <a:gd name="connsiteY25" fmla="*/ 7682 h 10000"/>
              <a:gd name="connsiteX26" fmla="*/ 8201 w 10000"/>
              <a:gd name="connsiteY26" fmla="*/ 7682 h 10000"/>
              <a:gd name="connsiteX27" fmla="*/ 8238 w 10000"/>
              <a:gd name="connsiteY27" fmla="*/ 7159 h 10000"/>
              <a:gd name="connsiteX28" fmla="*/ 8238 w 10000"/>
              <a:gd name="connsiteY28" fmla="*/ 2075 h 10000"/>
              <a:gd name="connsiteX29" fmla="*/ 8275 w 10000"/>
              <a:gd name="connsiteY29" fmla="*/ 1551 h 10000"/>
              <a:gd name="connsiteX30" fmla="*/ 10000 w 10000"/>
              <a:gd name="connsiteY30" fmla="*/ 1551 h 10000"/>
              <a:gd name="connsiteX0" fmla="*/ 0 w 9962"/>
              <a:gd name="connsiteY0" fmla="*/ 10000 h 10000"/>
              <a:gd name="connsiteX1" fmla="*/ 713 w 9962"/>
              <a:gd name="connsiteY1" fmla="*/ 10000 h 10000"/>
              <a:gd name="connsiteX2" fmla="*/ 750 w 9962"/>
              <a:gd name="connsiteY2" fmla="*/ 9477 h 10000"/>
              <a:gd name="connsiteX3" fmla="*/ 750 w 9962"/>
              <a:gd name="connsiteY3" fmla="*/ 6131 h 10000"/>
              <a:gd name="connsiteX4" fmla="*/ 787 w 9962"/>
              <a:gd name="connsiteY4" fmla="*/ 5607 h 10000"/>
              <a:gd name="connsiteX5" fmla="*/ 1983 w 9962"/>
              <a:gd name="connsiteY5" fmla="*/ 5607 h 10000"/>
              <a:gd name="connsiteX6" fmla="*/ 2019 w 9962"/>
              <a:gd name="connsiteY6" fmla="*/ 6131 h 10000"/>
              <a:gd name="connsiteX7" fmla="*/ 2019 w 9962"/>
              <a:gd name="connsiteY7" fmla="*/ 9477 h 10000"/>
              <a:gd name="connsiteX8" fmla="*/ 2058 w 9962"/>
              <a:gd name="connsiteY8" fmla="*/ 10000 h 10000"/>
              <a:gd name="connsiteX9" fmla="*/ 2384 w 9962"/>
              <a:gd name="connsiteY9" fmla="*/ 10000 h 10000"/>
              <a:gd name="connsiteX10" fmla="*/ 2421 w 9962"/>
              <a:gd name="connsiteY10" fmla="*/ 9477 h 10000"/>
              <a:gd name="connsiteX11" fmla="*/ 2421 w 9962"/>
              <a:gd name="connsiteY11" fmla="*/ 7178 h 10000"/>
              <a:gd name="connsiteX12" fmla="*/ 2456 w 9962"/>
              <a:gd name="connsiteY12" fmla="*/ 6654 h 10000"/>
              <a:gd name="connsiteX13" fmla="*/ 2858 w 9962"/>
              <a:gd name="connsiteY13" fmla="*/ 6654 h 10000"/>
              <a:gd name="connsiteX14" fmla="*/ 2896 w 9962"/>
              <a:gd name="connsiteY14" fmla="*/ 7178 h 10000"/>
              <a:gd name="connsiteX15" fmla="*/ 2896 w 9962"/>
              <a:gd name="connsiteY15" fmla="*/ 8411 h 10000"/>
              <a:gd name="connsiteX16" fmla="*/ 2933 w 9962"/>
              <a:gd name="connsiteY16" fmla="*/ 8935 h 10000"/>
              <a:gd name="connsiteX17" fmla="*/ 5708 w 9962"/>
              <a:gd name="connsiteY17" fmla="*/ 8935 h 10000"/>
              <a:gd name="connsiteX18" fmla="*/ 5745 w 9962"/>
              <a:gd name="connsiteY18" fmla="*/ 8411 h 10000"/>
              <a:gd name="connsiteX19" fmla="*/ 5745 w 9962"/>
              <a:gd name="connsiteY19" fmla="*/ 523 h 10000"/>
              <a:gd name="connsiteX20" fmla="*/ 5782 w 9962"/>
              <a:gd name="connsiteY20" fmla="*/ 0 h 10000"/>
              <a:gd name="connsiteX21" fmla="*/ 6697 w 9962"/>
              <a:gd name="connsiteY21" fmla="*/ 0 h 10000"/>
              <a:gd name="connsiteX22" fmla="*/ 6735 w 9962"/>
              <a:gd name="connsiteY22" fmla="*/ 523 h 10000"/>
              <a:gd name="connsiteX23" fmla="*/ 6735 w 9962"/>
              <a:gd name="connsiteY23" fmla="*/ 7159 h 10000"/>
              <a:gd name="connsiteX24" fmla="*/ 6771 w 9962"/>
              <a:gd name="connsiteY24" fmla="*/ 7682 h 10000"/>
              <a:gd name="connsiteX25" fmla="*/ 8163 w 9962"/>
              <a:gd name="connsiteY25" fmla="*/ 7682 h 10000"/>
              <a:gd name="connsiteX26" fmla="*/ 8200 w 9962"/>
              <a:gd name="connsiteY26" fmla="*/ 7159 h 10000"/>
              <a:gd name="connsiteX27" fmla="*/ 8200 w 9962"/>
              <a:gd name="connsiteY27" fmla="*/ 2075 h 10000"/>
              <a:gd name="connsiteX28" fmla="*/ 8237 w 9962"/>
              <a:gd name="connsiteY28" fmla="*/ 1551 h 10000"/>
              <a:gd name="connsiteX29" fmla="*/ 9962 w 9962"/>
              <a:gd name="connsiteY29" fmla="*/ 1551 h 10000"/>
              <a:gd name="connsiteX0" fmla="*/ 0 w 9284"/>
              <a:gd name="connsiteY0" fmla="*/ 10000 h 10000"/>
              <a:gd name="connsiteX1" fmla="*/ 37 w 9284"/>
              <a:gd name="connsiteY1" fmla="*/ 9477 h 10000"/>
              <a:gd name="connsiteX2" fmla="*/ 37 w 9284"/>
              <a:gd name="connsiteY2" fmla="*/ 6131 h 10000"/>
              <a:gd name="connsiteX3" fmla="*/ 74 w 9284"/>
              <a:gd name="connsiteY3" fmla="*/ 5607 h 10000"/>
              <a:gd name="connsiteX4" fmla="*/ 1275 w 9284"/>
              <a:gd name="connsiteY4" fmla="*/ 5607 h 10000"/>
              <a:gd name="connsiteX5" fmla="*/ 1311 w 9284"/>
              <a:gd name="connsiteY5" fmla="*/ 6131 h 10000"/>
              <a:gd name="connsiteX6" fmla="*/ 1311 w 9284"/>
              <a:gd name="connsiteY6" fmla="*/ 9477 h 10000"/>
              <a:gd name="connsiteX7" fmla="*/ 1350 w 9284"/>
              <a:gd name="connsiteY7" fmla="*/ 10000 h 10000"/>
              <a:gd name="connsiteX8" fmla="*/ 1677 w 9284"/>
              <a:gd name="connsiteY8" fmla="*/ 10000 h 10000"/>
              <a:gd name="connsiteX9" fmla="*/ 1714 w 9284"/>
              <a:gd name="connsiteY9" fmla="*/ 9477 h 10000"/>
              <a:gd name="connsiteX10" fmla="*/ 1714 w 9284"/>
              <a:gd name="connsiteY10" fmla="*/ 7178 h 10000"/>
              <a:gd name="connsiteX11" fmla="*/ 1749 w 9284"/>
              <a:gd name="connsiteY11" fmla="*/ 6654 h 10000"/>
              <a:gd name="connsiteX12" fmla="*/ 2153 w 9284"/>
              <a:gd name="connsiteY12" fmla="*/ 6654 h 10000"/>
              <a:gd name="connsiteX13" fmla="*/ 2191 w 9284"/>
              <a:gd name="connsiteY13" fmla="*/ 7178 h 10000"/>
              <a:gd name="connsiteX14" fmla="*/ 2191 w 9284"/>
              <a:gd name="connsiteY14" fmla="*/ 8411 h 10000"/>
              <a:gd name="connsiteX15" fmla="*/ 2228 w 9284"/>
              <a:gd name="connsiteY15" fmla="*/ 8935 h 10000"/>
              <a:gd name="connsiteX16" fmla="*/ 5014 w 9284"/>
              <a:gd name="connsiteY16" fmla="*/ 8935 h 10000"/>
              <a:gd name="connsiteX17" fmla="*/ 5051 w 9284"/>
              <a:gd name="connsiteY17" fmla="*/ 8411 h 10000"/>
              <a:gd name="connsiteX18" fmla="*/ 5051 w 9284"/>
              <a:gd name="connsiteY18" fmla="*/ 523 h 10000"/>
              <a:gd name="connsiteX19" fmla="*/ 5088 w 9284"/>
              <a:gd name="connsiteY19" fmla="*/ 0 h 10000"/>
              <a:gd name="connsiteX20" fmla="*/ 6007 w 9284"/>
              <a:gd name="connsiteY20" fmla="*/ 0 h 10000"/>
              <a:gd name="connsiteX21" fmla="*/ 6045 w 9284"/>
              <a:gd name="connsiteY21" fmla="*/ 523 h 10000"/>
              <a:gd name="connsiteX22" fmla="*/ 6045 w 9284"/>
              <a:gd name="connsiteY22" fmla="*/ 7159 h 10000"/>
              <a:gd name="connsiteX23" fmla="*/ 6081 w 9284"/>
              <a:gd name="connsiteY23" fmla="*/ 7682 h 10000"/>
              <a:gd name="connsiteX24" fmla="*/ 7478 w 9284"/>
              <a:gd name="connsiteY24" fmla="*/ 7682 h 10000"/>
              <a:gd name="connsiteX25" fmla="*/ 7515 w 9284"/>
              <a:gd name="connsiteY25" fmla="*/ 7159 h 10000"/>
              <a:gd name="connsiteX26" fmla="*/ 7515 w 9284"/>
              <a:gd name="connsiteY26" fmla="*/ 2075 h 10000"/>
              <a:gd name="connsiteX27" fmla="*/ 7552 w 9284"/>
              <a:gd name="connsiteY27" fmla="*/ 1551 h 10000"/>
              <a:gd name="connsiteX28" fmla="*/ 9284 w 9284"/>
              <a:gd name="connsiteY28" fmla="*/ 1551 h 10000"/>
              <a:gd name="connsiteX0" fmla="*/ 0 w 9960"/>
              <a:gd name="connsiteY0" fmla="*/ 9477 h 10000"/>
              <a:gd name="connsiteX1" fmla="*/ 0 w 9960"/>
              <a:gd name="connsiteY1" fmla="*/ 6131 h 10000"/>
              <a:gd name="connsiteX2" fmla="*/ 40 w 9960"/>
              <a:gd name="connsiteY2" fmla="*/ 5607 h 10000"/>
              <a:gd name="connsiteX3" fmla="*/ 1333 w 9960"/>
              <a:gd name="connsiteY3" fmla="*/ 5607 h 10000"/>
              <a:gd name="connsiteX4" fmla="*/ 1372 w 9960"/>
              <a:gd name="connsiteY4" fmla="*/ 6131 h 10000"/>
              <a:gd name="connsiteX5" fmla="*/ 1372 w 9960"/>
              <a:gd name="connsiteY5" fmla="*/ 9477 h 10000"/>
              <a:gd name="connsiteX6" fmla="*/ 1414 w 9960"/>
              <a:gd name="connsiteY6" fmla="*/ 10000 h 10000"/>
              <a:gd name="connsiteX7" fmla="*/ 1766 w 9960"/>
              <a:gd name="connsiteY7" fmla="*/ 10000 h 10000"/>
              <a:gd name="connsiteX8" fmla="*/ 1806 w 9960"/>
              <a:gd name="connsiteY8" fmla="*/ 9477 h 10000"/>
              <a:gd name="connsiteX9" fmla="*/ 1806 w 9960"/>
              <a:gd name="connsiteY9" fmla="*/ 7178 h 10000"/>
              <a:gd name="connsiteX10" fmla="*/ 1844 w 9960"/>
              <a:gd name="connsiteY10" fmla="*/ 6654 h 10000"/>
              <a:gd name="connsiteX11" fmla="*/ 2279 w 9960"/>
              <a:gd name="connsiteY11" fmla="*/ 6654 h 10000"/>
              <a:gd name="connsiteX12" fmla="*/ 2320 w 9960"/>
              <a:gd name="connsiteY12" fmla="*/ 7178 h 10000"/>
              <a:gd name="connsiteX13" fmla="*/ 2320 w 9960"/>
              <a:gd name="connsiteY13" fmla="*/ 8411 h 10000"/>
              <a:gd name="connsiteX14" fmla="*/ 2360 w 9960"/>
              <a:gd name="connsiteY14" fmla="*/ 8935 h 10000"/>
              <a:gd name="connsiteX15" fmla="*/ 5361 w 9960"/>
              <a:gd name="connsiteY15" fmla="*/ 8935 h 10000"/>
              <a:gd name="connsiteX16" fmla="*/ 5401 w 9960"/>
              <a:gd name="connsiteY16" fmla="*/ 8411 h 10000"/>
              <a:gd name="connsiteX17" fmla="*/ 5401 w 9960"/>
              <a:gd name="connsiteY17" fmla="*/ 523 h 10000"/>
              <a:gd name="connsiteX18" fmla="*/ 5440 w 9960"/>
              <a:gd name="connsiteY18" fmla="*/ 0 h 10000"/>
              <a:gd name="connsiteX19" fmla="*/ 6430 w 9960"/>
              <a:gd name="connsiteY19" fmla="*/ 0 h 10000"/>
              <a:gd name="connsiteX20" fmla="*/ 6471 w 9960"/>
              <a:gd name="connsiteY20" fmla="*/ 523 h 10000"/>
              <a:gd name="connsiteX21" fmla="*/ 6471 w 9960"/>
              <a:gd name="connsiteY21" fmla="*/ 7159 h 10000"/>
              <a:gd name="connsiteX22" fmla="*/ 6510 w 9960"/>
              <a:gd name="connsiteY22" fmla="*/ 7682 h 10000"/>
              <a:gd name="connsiteX23" fmla="*/ 8015 w 9960"/>
              <a:gd name="connsiteY23" fmla="*/ 7682 h 10000"/>
              <a:gd name="connsiteX24" fmla="*/ 8055 w 9960"/>
              <a:gd name="connsiteY24" fmla="*/ 7159 h 10000"/>
              <a:gd name="connsiteX25" fmla="*/ 8055 w 9960"/>
              <a:gd name="connsiteY25" fmla="*/ 2075 h 10000"/>
              <a:gd name="connsiteX26" fmla="*/ 8094 w 9960"/>
              <a:gd name="connsiteY26" fmla="*/ 1551 h 10000"/>
              <a:gd name="connsiteX27" fmla="*/ 9960 w 9960"/>
              <a:gd name="connsiteY27" fmla="*/ 1551 h 10000"/>
              <a:gd name="connsiteX0" fmla="*/ 0 w 10000"/>
              <a:gd name="connsiteY0" fmla="*/ 6131 h 10000"/>
              <a:gd name="connsiteX1" fmla="*/ 40 w 10000"/>
              <a:gd name="connsiteY1" fmla="*/ 5607 h 10000"/>
              <a:gd name="connsiteX2" fmla="*/ 1338 w 10000"/>
              <a:gd name="connsiteY2" fmla="*/ 5607 h 10000"/>
              <a:gd name="connsiteX3" fmla="*/ 1378 w 10000"/>
              <a:gd name="connsiteY3" fmla="*/ 6131 h 10000"/>
              <a:gd name="connsiteX4" fmla="*/ 1378 w 10000"/>
              <a:gd name="connsiteY4" fmla="*/ 9477 h 10000"/>
              <a:gd name="connsiteX5" fmla="*/ 1420 w 10000"/>
              <a:gd name="connsiteY5" fmla="*/ 10000 h 10000"/>
              <a:gd name="connsiteX6" fmla="*/ 1773 w 10000"/>
              <a:gd name="connsiteY6" fmla="*/ 10000 h 10000"/>
              <a:gd name="connsiteX7" fmla="*/ 1813 w 10000"/>
              <a:gd name="connsiteY7" fmla="*/ 9477 h 10000"/>
              <a:gd name="connsiteX8" fmla="*/ 1813 w 10000"/>
              <a:gd name="connsiteY8" fmla="*/ 7178 h 10000"/>
              <a:gd name="connsiteX9" fmla="*/ 1851 w 10000"/>
              <a:gd name="connsiteY9" fmla="*/ 6654 h 10000"/>
              <a:gd name="connsiteX10" fmla="*/ 2288 w 10000"/>
              <a:gd name="connsiteY10" fmla="*/ 6654 h 10000"/>
              <a:gd name="connsiteX11" fmla="*/ 2329 w 10000"/>
              <a:gd name="connsiteY11" fmla="*/ 7178 h 10000"/>
              <a:gd name="connsiteX12" fmla="*/ 2329 w 10000"/>
              <a:gd name="connsiteY12" fmla="*/ 8411 h 10000"/>
              <a:gd name="connsiteX13" fmla="*/ 2369 w 10000"/>
              <a:gd name="connsiteY13" fmla="*/ 8935 h 10000"/>
              <a:gd name="connsiteX14" fmla="*/ 5383 w 10000"/>
              <a:gd name="connsiteY14" fmla="*/ 8935 h 10000"/>
              <a:gd name="connsiteX15" fmla="*/ 5423 w 10000"/>
              <a:gd name="connsiteY15" fmla="*/ 8411 h 10000"/>
              <a:gd name="connsiteX16" fmla="*/ 5423 w 10000"/>
              <a:gd name="connsiteY16" fmla="*/ 523 h 10000"/>
              <a:gd name="connsiteX17" fmla="*/ 5462 w 10000"/>
              <a:gd name="connsiteY17" fmla="*/ 0 h 10000"/>
              <a:gd name="connsiteX18" fmla="*/ 6456 w 10000"/>
              <a:gd name="connsiteY18" fmla="*/ 0 h 10000"/>
              <a:gd name="connsiteX19" fmla="*/ 6497 w 10000"/>
              <a:gd name="connsiteY19" fmla="*/ 523 h 10000"/>
              <a:gd name="connsiteX20" fmla="*/ 6497 w 10000"/>
              <a:gd name="connsiteY20" fmla="*/ 7159 h 10000"/>
              <a:gd name="connsiteX21" fmla="*/ 6536 w 10000"/>
              <a:gd name="connsiteY21" fmla="*/ 7682 h 10000"/>
              <a:gd name="connsiteX22" fmla="*/ 8047 w 10000"/>
              <a:gd name="connsiteY22" fmla="*/ 7682 h 10000"/>
              <a:gd name="connsiteX23" fmla="*/ 8087 w 10000"/>
              <a:gd name="connsiteY23" fmla="*/ 7159 h 10000"/>
              <a:gd name="connsiteX24" fmla="*/ 8087 w 10000"/>
              <a:gd name="connsiteY24" fmla="*/ 2075 h 10000"/>
              <a:gd name="connsiteX25" fmla="*/ 8127 w 10000"/>
              <a:gd name="connsiteY25" fmla="*/ 1551 h 10000"/>
              <a:gd name="connsiteX26" fmla="*/ 10000 w 10000"/>
              <a:gd name="connsiteY26" fmla="*/ 1551 h 10000"/>
              <a:gd name="connsiteX0" fmla="*/ 0 w 8127"/>
              <a:gd name="connsiteY0" fmla="*/ 6131 h 10000"/>
              <a:gd name="connsiteX1" fmla="*/ 40 w 8127"/>
              <a:gd name="connsiteY1" fmla="*/ 5607 h 10000"/>
              <a:gd name="connsiteX2" fmla="*/ 1338 w 8127"/>
              <a:gd name="connsiteY2" fmla="*/ 5607 h 10000"/>
              <a:gd name="connsiteX3" fmla="*/ 1378 w 8127"/>
              <a:gd name="connsiteY3" fmla="*/ 6131 h 10000"/>
              <a:gd name="connsiteX4" fmla="*/ 1378 w 8127"/>
              <a:gd name="connsiteY4" fmla="*/ 9477 h 10000"/>
              <a:gd name="connsiteX5" fmla="*/ 1420 w 8127"/>
              <a:gd name="connsiteY5" fmla="*/ 10000 h 10000"/>
              <a:gd name="connsiteX6" fmla="*/ 1773 w 8127"/>
              <a:gd name="connsiteY6" fmla="*/ 10000 h 10000"/>
              <a:gd name="connsiteX7" fmla="*/ 1813 w 8127"/>
              <a:gd name="connsiteY7" fmla="*/ 9477 h 10000"/>
              <a:gd name="connsiteX8" fmla="*/ 1813 w 8127"/>
              <a:gd name="connsiteY8" fmla="*/ 7178 h 10000"/>
              <a:gd name="connsiteX9" fmla="*/ 1851 w 8127"/>
              <a:gd name="connsiteY9" fmla="*/ 6654 h 10000"/>
              <a:gd name="connsiteX10" fmla="*/ 2288 w 8127"/>
              <a:gd name="connsiteY10" fmla="*/ 6654 h 10000"/>
              <a:gd name="connsiteX11" fmla="*/ 2329 w 8127"/>
              <a:gd name="connsiteY11" fmla="*/ 7178 h 10000"/>
              <a:gd name="connsiteX12" fmla="*/ 2329 w 8127"/>
              <a:gd name="connsiteY12" fmla="*/ 8411 h 10000"/>
              <a:gd name="connsiteX13" fmla="*/ 2369 w 8127"/>
              <a:gd name="connsiteY13" fmla="*/ 8935 h 10000"/>
              <a:gd name="connsiteX14" fmla="*/ 5383 w 8127"/>
              <a:gd name="connsiteY14" fmla="*/ 8935 h 10000"/>
              <a:gd name="connsiteX15" fmla="*/ 5423 w 8127"/>
              <a:gd name="connsiteY15" fmla="*/ 8411 h 10000"/>
              <a:gd name="connsiteX16" fmla="*/ 5423 w 8127"/>
              <a:gd name="connsiteY16" fmla="*/ 523 h 10000"/>
              <a:gd name="connsiteX17" fmla="*/ 5462 w 8127"/>
              <a:gd name="connsiteY17" fmla="*/ 0 h 10000"/>
              <a:gd name="connsiteX18" fmla="*/ 6456 w 8127"/>
              <a:gd name="connsiteY18" fmla="*/ 0 h 10000"/>
              <a:gd name="connsiteX19" fmla="*/ 6497 w 8127"/>
              <a:gd name="connsiteY19" fmla="*/ 523 h 10000"/>
              <a:gd name="connsiteX20" fmla="*/ 6497 w 8127"/>
              <a:gd name="connsiteY20" fmla="*/ 7159 h 10000"/>
              <a:gd name="connsiteX21" fmla="*/ 6536 w 8127"/>
              <a:gd name="connsiteY21" fmla="*/ 7682 h 10000"/>
              <a:gd name="connsiteX22" fmla="*/ 8047 w 8127"/>
              <a:gd name="connsiteY22" fmla="*/ 7682 h 10000"/>
              <a:gd name="connsiteX23" fmla="*/ 8087 w 8127"/>
              <a:gd name="connsiteY23" fmla="*/ 7159 h 10000"/>
              <a:gd name="connsiteX24" fmla="*/ 8087 w 8127"/>
              <a:gd name="connsiteY24" fmla="*/ 2075 h 10000"/>
              <a:gd name="connsiteX25" fmla="*/ 8127 w 8127"/>
              <a:gd name="connsiteY25" fmla="*/ 1551 h 10000"/>
              <a:gd name="connsiteX0" fmla="*/ 0 w 9951"/>
              <a:gd name="connsiteY0" fmla="*/ 6131 h 10000"/>
              <a:gd name="connsiteX1" fmla="*/ 49 w 9951"/>
              <a:gd name="connsiteY1" fmla="*/ 5607 h 10000"/>
              <a:gd name="connsiteX2" fmla="*/ 1646 w 9951"/>
              <a:gd name="connsiteY2" fmla="*/ 5607 h 10000"/>
              <a:gd name="connsiteX3" fmla="*/ 1696 w 9951"/>
              <a:gd name="connsiteY3" fmla="*/ 6131 h 10000"/>
              <a:gd name="connsiteX4" fmla="*/ 1696 w 9951"/>
              <a:gd name="connsiteY4" fmla="*/ 9477 h 10000"/>
              <a:gd name="connsiteX5" fmla="*/ 1747 w 9951"/>
              <a:gd name="connsiteY5" fmla="*/ 10000 h 10000"/>
              <a:gd name="connsiteX6" fmla="*/ 2182 w 9951"/>
              <a:gd name="connsiteY6" fmla="*/ 10000 h 10000"/>
              <a:gd name="connsiteX7" fmla="*/ 2231 w 9951"/>
              <a:gd name="connsiteY7" fmla="*/ 9477 h 10000"/>
              <a:gd name="connsiteX8" fmla="*/ 2231 w 9951"/>
              <a:gd name="connsiteY8" fmla="*/ 7178 h 10000"/>
              <a:gd name="connsiteX9" fmla="*/ 2278 w 9951"/>
              <a:gd name="connsiteY9" fmla="*/ 6654 h 10000"/>
              <a:gd name="connsiteX10" fmla="*/ 2815 w 9951"/>
              <a:gd name="connsiteY10" fmla="*/ 6654 h 10000"/>
              <a:gd name="connsiteX11" fmla="*/ 2866 w 9951"/>
              <a:gd name="connsiteY11" fmla="*/ 7178 h 10000"/>
              <a:gd name="connsiteX12" fmla="*/ 2866 w 9951"/>
              <a:gd name="connsiteY12" fmla="*/ 8411 h 10000"/>
              <a:gd name="connsiteX13" fmla="*/ 2915 w 9951"/>
              <a:gd name="connsiteY13" fmla="*/ 8935 h 10000"/>
              <a:gd name="connsiteX14" fmla="*/ 6624 w 9951"/>
              <a:gd name="connsiteY14" fmla="*/ 8935 h 10000"/>
              <a:gd name="connsiteX15" fmla="*/ 6673 w 9951"/>
              <a:gd name="connsiteY15" fmla="*/ 8411 h 10000"/>
              <a:gd name="connsiteX16" fmla="*/ 6673 w 9951"/>
              <a:gd name="connsiteY16" fmla="*/ 523 h 10000"/>
              <a:gd name="connsiteX17" fmla="*/ 6721 w 9951"/>
              <a:gd name="connsiteY17" fmla="*/ 0 h 10000"/>
              <a:gd name="connsiteX18" fmla="*/ 7944 w 9951"/>
              <a:gd name="connsiteY18" fmla="*/ 0 h 10000"/>
              <a:gd name="connsiteX19" fmla="*/ 7994 w 9951"/>
              <a:gd name="connsiteY19" fmla="*/ 523 h 10000"/>
              <a:gd name="connsiteX20" fmla="*/ 7994 w 9951"/>
              <a:gd name="connsiteY20" fmla="*/ 7159 h 10000"/>
              <a:gd name="connsiteX21" fmla="*/ 8042 w 9951"/>
              <a:gd name="connsiteY21" fmla="*/ 7682 h 10000"/>
              <a:gd name="connsiteX22" fmla="*/ 9902 w 9951"/>
              <a:gd name="connsiteY22" fmla="*/ 7682 h 10000"/>
              <a:gd name="connsiteX23" fmla="*/ 9951 w 9951"/>
              <a:gd name="connsiteY23" fmla="*/ 7159 h 10000"/>
              <a:gd name="connsiteX24" fmla="*/ 9951 w 9951"/>
              <a:gd name="connsiteY24" fmla="*/ 2075 h 10000"/>
              <a:gd name="connsiteX0" fmla="*/ 0 w 10000"/>
              <a:gd name="connsiteY0" fmla="*/ 6131 h 10000"/>
              <a:gd name="connsiteX1" fmla="*/ 49 w 10000"/>
              <a:gd name="connsiteY1" fmla="*/ 5607 h 10000"/>
              <a:gd name="connsiteX2" fmla="*/ 1654 w 10000"/>
              <a:gd name="connsiteY2" fmla="*/ 5607 h 10000"/>
              <a:gd name="connsiteX3" fmla="*/ 1704 w 10000"/>
              <a:gd name="connsiteY3" fmla="*/ 6131 h 10000"/>
              <a:gd name="connsiteX4" fmla="*/ 1704 w 10000"/>
              <a:gd name="connsiteY4" fmla="*/ 9477 h 10000"/>
              <a:gd name="connsiteX5" fmla="*/ 1756 w 10000"/>
              <a:gd name="connsiteY5" fmla="*/ 10000 h 10000"/>
              <a:gd name="connsiteX6" fmla="*/ 2193 w 10000"/>
              <a:gd name="connsiteY6" fmla="*/ 10000 h 10000"/>
              <a:gd name="connsiteX7" fmla="*/ 2242 w 10000"/>
              <a:gd name="connsiteY7" fmla="*/ 9477 h 10000"/>
              <a:gd name="connsiteX8" fmla="*/ 2242 w 10000"/>
              <a:gd name="connsiteY8" fmla="*/ 7178 h 10000"/>
              <a:gd name="connsiteX9" fmla="*/ 2289 w 10000"/>
              <a:gd name="connsiteY9" fmla="*/ 6654 h 10000"/>
              <a:gd name="connsiteX10" fmla="*/ 2829 w 10000"/>
              <a:gd name="connsiteY10" fmla="*/ 6654 h 10000"/>
              <a:gd name="connsiteX11" fmla="*/ 2880 w 10000"/>
              <a:gd name="connsiteY11" fmla="*/ 7178 h 10000"/>
              <a:gd name="connsiteX12" fmla="*/ 2880 w 10000"/>
              <a:gd name="connsiteY12" fmla="*/ 8411 h 10000"/>
              <a:gd name="connsiteX13" fmla="*/ 2929 w 10000"/>
              <a:gd name="connsiteY13" fmla="*/ 8935 h 10000"/>
              <a:gd name="connsiteX14" fmla="*/ 6657 w 10000"/>
              <a:gd name="connsiteY14" fmla="*/ 8935 h 10000"/>
              <a:gd name="connsiteX15" fmla="*/ 6706 w 10000"/>
              <a:gd name="connsiteY15" fmla="*/ 8411 h 10000"/>
              <a:gd name="connsiteX16" fmla="*/ 6706 w 10000"/>
              <a:gd name="connsiteY16" fmla="*/ 523 h 10000"/>
              <a:gd name="connsiteX17" fmla="*/ 6754 w 10000"/>
              <a:gd name="connsiteY17" fmla="*/ 0 h 10000"/>
              <a:gd name="connsiteX18" fmla="*/ 7983 w 10000"/>
              <a:gd name="connsiteY18" fmla="*/ 0 h 10000"/>
              <a:gd name="connsiteX19" fmla="*/ 8033 w 10000"/>
              <a:gd name="connsiteY19" fmla="*/ 523 h 10000"/>
              <a:gd name="connsiteX20" fmla="*/ 8033 w 10000"/>
              <a:gd name="connsiteY20" fmla="*/ 7159 h 10000"/>
              <a:gd name="connsiteX21" fmla="*/ 8082 w 10000"/>
              <a:gd name="connsiteY21" fmla="*/ 7682 h 10000"/>
              <a:gd name="connsiteX22" fmla="*/ 9951 w 10000"/>
              <a:gd name="connsiteY22" fmla="*/ 7682 h 10000"/>
              <a:gd name="connsiteX23" fmla="*/ 10000 w 10000"/>
              <a:gd name="connsiteY23" fmla="*/ 7159 h 10000"/>
              <a:gd name="connsiteX0" fmla="*/ 0 w 9951"/>
              <a:gd name="connsiteY0" fmla="*/ 6131 h 10000"/>
              <a:gd name="connsiteX1" fmla="*/ 49 w 9951"/>
              <a:gd name="connsiteY1" fmla="*/ 5607 h 10000"/>
              <a:gd name="connsiteX2" fmla="*/ 1654 w 9951"/>
              <a:gd name="connsiteY2" fmla="*/ 5607 h 10000"/>
              <a:gd name="connsiteX3" fmla="*/ 1704 w 9951"/>
              <a:gd name="connsiteY3" fmla="*/ 6131 h 10000"/>
              <a:gd name="connsiteX4" fmla="*/ 1704 w 9951"/>
              <a:gd name="connsiteY4" fmla="*/ 9477 h 10000"/>
              <a:gd name="connsiteX5" fmla="*/ 1756 w 9951"/>
              <a:gd name="connsiteY5" fmla="*/ 10000 h 10000"/>
              <a:gd name="connsiteX6" fmla="*/ 2193 w 9951"/>
              <a:gd name="connsiteY6" fmla="*/ 10000 h 10000"/>
              <a:gd name="connsiteX7" fmla="*/ 2242 w 9951"/>
              <a:gd name="connsiteY7" fmla="*/ 9477 h 10000"/>
              <a:gd name="connsiteX8" fmla="*/ 2242 w 9951"/>
              <a:gd name="connsiteY8" fmla="*/ 7178 h 10000"/>
              <a:gd name="connsiteX9" fmla="*/ 2289 w 9951"/>
              <a:gd name="connsiteY9" fmla="*/ 6654 h 10000"/>
              <a:gd name="connsiteX10" fmla="*/ 2829 w 9951"/>
              <a:gd name="connsiteY10" fmla="*/ 6654 h 10000"/>
              <a:gd name="connsiteX11" fmla="*/ 2880 w 9951"/>
              <a:gd name="connsiteY11" fmla="*/ 7178 h 10000"/>
              <a:gd name="connsiteX12" fmla="*/ 2880 w 9951"/>
              <a:gd name="connsiteY12" fmla="*/ 8411 h 10000"/>
              <a:gd name="connsiteX13" fmla="*/ 2929 w 9951"/>
              <a:gd name="connsiteY13" fmla="*/ 8935 h 10000"/>
              <a:gd name="connsiteX14" fmla="*/ 6657 w 9951"/>
              <a:gd name="connsiteY14" fmla="*/ 8935 h 10000"/>
              <a:gd name="connsiteX15" fmla="*/ 6706 w 9951"/>
              <a:gd name="connsiteY15" fmla="*/ 8411 h 10000"/>
              <a:gd name="connsiteX16" fmla="*/ 6706 w 9951"/>
              <a:gd name="connsiteY16" fmla="*/ 523 h 10000"/>
              <a:gd name="connsiteX17" fmla="*/ 6754 w 9951"/>
              <a:gd name="connsiteY17" fmla="*/ 0 h 10000"/>
              <a:gd name="connsiteX18" fmla="*/ 7983 w 9951"/>
              <a:gd name="connsiteY18" fmla="*/ 0 h 10000"/>
              <a:gd name="connsiteX19" fmla="*/ 8033 w 9951"/>
              <a:gd name="connsiteY19" fmla="*/ 523 h 10000"/>
              <a:gd name="connsiteX20" fmla="*/ 8033 w 9951"/>
              <a:gd name="connsiteY20" fmla="*/ 7159 h 10000"/>
              <a:gd name="connsiteX21" fmla="*/ 8082 w 9951"/>
              <a:gd name="connsiteY21" fmla="*/ 7682 h 10000"/>
              <a:gd name="connsiteX22" fmla="*/ 9951 w 9951"/>
              <a:gd name="connsiteY22" fmla="*/ 7682 h 10000"/>
              <a:gd name="connsiteX0" fmla="*/ 0 w 10000"/>
              <a:gd name="connsiteY0" fmla="*/ 6131 h 10000"/>
              <a:gd name="connsiteX1" fmla="*/ 1662 w 10000"/>
              <a:gd name="connsiteY1" fmla="*/ 5607 h 10000"/>
              <a:gd name="connsiteX2" fmla="*/ 1712 w 10000"/>
              <a:gd name="connsiteY2" fmla="*/ 6131 h 10000"/>
              <a:gd name="connsiteX3" fmla="*/ 1712 w 10000"/>
              <a:gd name="connsiteY3" fmla="*/ 9477 h 10000"/>
              <a:gd name="connsiteX4" fmla="*/ 1765 w 10000"/>
              <a:gd name="connsiteY4" fmla="*/ 10000 h 10000"/>
              <a:gd name="connsiteX5" fmla="*/ 2204 w 10000"/>
              <a:gd name="connsiteY5" fmla="*/ 10000 h 10000"/>
              <a:gd name="connsiteX6" fmla="*/ 2253 w 10000"/>
              <a:gd name="connsiteY6" fmla="*/ 9477 h 10000"/>
              <a:gd name="connsiteX7" fmla="*/ 2253 w 10000"/>
              <a:gd name="connsiteY7" fmla="*/ 7178 h 10000"/>
              <a:gd name="connsiteX8" fmla="*/ 2300 w 10000"/>
              <a:gd name="connsiteY8" fmla="*/ 6654 h 10000"/>
              <a:gd name="connsiteX9" fmla="*/ 2843 w 10000"/>
              <a:gd name="connsiteY9" fmla="*/ 6654 h 10000"/>
              <a:gd name="connsiteX10" fmla="*/ 2894 w 10000"/>
              <a:gd name="connsiteY10" fmla="*/ 7178 h 10000"/>
              <a:gd name="connsiteX11" fmla="*/ 2894 w 10000"/>
              <a:gd name="connsiteY11" fmla="*/ 8411 h 10000"/>
              <a:gd name="connsiteX12" fmla="*/ 2943 w 10000"/>
              <a:gd name="connsiteY12" fmla="*/ 8935 h 10000"/>
              <a:gd name="connsiteX13" fmla="*/ 6690 w 10000"/>
              <a:gd name="connsiteY13" fmla="*/ 8935 h 10000"/>
              <a:gd name="connsiteX14" fmla="*/ 6739 w 10000"/>
              <a:gd name="connsiteY14" fmla="*/ 8411 h 10000"/>
              <a:gd name="connsiteX15" fmla="*/ 6739 w 10000"/>
              <a:gd name="connsiteY15" fmla="*/ 523 h 10000"/>
              <a:gd name="connsiteX16" fmla="*/ 6787 w 10000"/>
              <a:gd name="connsiteY16" fmla="*/ 0 h 10000"/>
              <a:gd name="connsiteX17" fmla="*/ 8022 w 10000"/>
              <a:gd name="connsiteY17" fmla="*/ 0 h 10000"/>
              <a:gd name="connsiteX18" fmla="*/ 8073 w 10000"/>
              <a:gd name="connsiteY18" fmla="*/ 523 h 10000"/>
              <a:gd name="connsiteX19" fmla="*/ 8073 w 10000"/>
              <a:gd name="connsiteY19" fmla="*/ 7159 h 10000"/>
              <a:gd name="connsiteX20" fmla="*/ 8122 w 10000"/>
              <a:gd name="connsiteY20" fmla="*/ 7682 h 10000"/>
              <a:gd name="connsiteX21" fmla="*/ 10000 w 10000"/>
              <a:gd name="connsiteY21" fmla="*/ 7682 h 10000"/>
              <a:gd name="connsiteX0" fmla="*/ 0 w 8657"/>
              <a:gd name="connsiteY0" fmla="*/ 5687 h 10000"/>
              <a:gd name="connsiteX1" fmla="*/ 319 w 8657"/>
              <a:gd name="connsiteY1" fmla="*/ 5607 h 10000"/>
              <a:gd name="connsiteX2" fmla="*/ 369 w 8657"/>
              <a:gd name="connsiteY2" fmla="*/ 6131 h 10000"/>
              <a:gd name="connsiteX3" fmla="*/ 369 w 8657"/>
              <a:gd name="connsiteY3" fmla="*/ 9477 h 10000"/>
              <a:gd name="connsiteX4" fmla="*/ 422 w 8657"/>
              <a:gd name="connsiteY4" fmla="*/ 10000 h 10000"/>
              <a:gd name="connsiteX5" fmla="*/ 861 w 8657"/>
              <a:gd name="connsiteY5" fmla="*/ 10000 h 10000"/>
              <a:gd name="connsiteX6" fmla="*/ 910 w 8657"/>
              <a:gd name="connsiteY6" fmla="*/ 9477 h 10000"/>
              <a:gd name="connsiteX7" fmla="*/ 910 w 8657"/>
              <a:gd name="connsiteY7" fmla="*/ 7178 h 10000"/>
              <a:gd name="connsiteX8" fmla="*/ 957 w 8657"/>
              <a:gd name="connsiteY8" fmla="*/ 6654 h 10000"/>
              <a:gd name="connsiteX9" fmla="*/ 1500 w 8657"/>
              <a:gd name="connsiteY9" fmla="*/ 6654 h 10000"/>
              <a:gd name="connsiteX10" fmla="*/ 1551 w 8657"/>
              <a:gd name="connsiteY10" fmla="*/ 7178 h 10000"/>
              <a:gd name="connsiteX11" fmla="*/ 1551 w 8657"/>
              <a:gd name="connsiteY11" fmla="*/ 8411 h 10000"/>
              <a:gd name="connsiteX12" fmla="*/ 1600 w 8657"/>
              <a:gd name="connsiteY12" fmla="*/ 8935 h 10000"/>
              <a:gd name="connsiteX13" fmla="*/ 5347 w 8657"/>
              <a:gd name="connsiteY13" fmla="*/ 8935 h 10000"/>
              <a:gd name="connsiteX14" fmla="*/ 5396 w 8657"/>
              <a:gd name="connsiteY14" fmla="*/ 8411 h 10000"/>
              <a:gd name="connsiteX15" fmla="*/ 5396 w 8657"/>
              <a:gd name="connsiteY15" fmla="*/ 523 h 10000"/>
              <a:gd name="connsiteX16" fmla="*/ 5444 w 8657"/>
              <a:gd name="connsiteY16" fmla="*/ 0 h 10000"/>
              <a:gd name="connsiteX17" fmla="*/ 6679 w 8657"/>
              <a:gd name="connsiteY17" fmla="*/ 0 h 10000"/>
              <a:gd name="connsiteX18" fmla="*/ 6730 w 8657"/>
              <a:gd name="connsiteY18" fmla="*/ 523 h 10000"/>
              <a:gd name="connsiteX19" fmla="*/ 6730 w 8657"/>
              <a:gd name="connsiteY19" fmla="*/ 7159 h 10000"/>
              <a:gd name="connsiteX20" fmla="*/ 6779 w 8657"/>
              <a:gd name="connsiteY20" fmla="*/ 7682 h 10000"/>
              <a:gd name="connsiteX21" fmla="*/ 8657 w 8657"/>
              <a:gd name="connsiteY21" fmla="*/ 7682 h 10000"/>
              <a:gd name="connsiteX0" fmla="*/ 0 w 10000"/>
              <a:gd name="connsiteY0" fmla="*/ 5583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10000"/>
              <a:gd name="connsiteY0" fmla="*/ 5583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10000"/>
              <a:gd name="connsiteY0" fmla="*/ 5609 h 10000"/>
              <a:gd name="connsiteX1" fmla="*/ 368 w 10000"/>
              <a:gd name="connsiteY1" fmla="*/ 5607 h 10000"/>
              <a:gd name="connsiteX2" fmla="*/ 426 w 10000"/>
              <a:gd name="connsiteY2" fmla="*/ 6131 h 10000"/>
              <a:gd name="connsiteX3" fmla="*/ 426 w 10000"/>
              <a:gd name="connsiteY3" fmla="*/ 9477 h 10000"/>
              <a:gd name="connsiteX4" fmla="*/ 487 w 10000"/>
              <a:gd name="connsiteY4" fmla="*/ 10000 h 10000"/>
              <a:gd name="connsiteX5" fmla="*/ 995 w 10000"/>
              <a:gd name="connsiteY5" fmla="*/ 10000 h 10000"/>
              <a:gd name="connsiteX6" fmla="*/ 1051 w 10000"/>
              <a:gd name="connsiteY6" fmla="*/ 9477 h 10000"/>
              <a:gd name="connsiteX7" fmla="*/ 1051 w 10000"/>
              <a:gd name="connsiteY7" fmla="*/ 7178 h 10000"/>
              <a:gd name="connsiteX8" fmla="*/ 1105 w 10000"/>
              <a:gd name="connsiteY8" fmla="*/ 6654 h 10000"/>
              <a:gd name="connsiteX9" fmla="*/ 1733 w 10000"/>
              <a:gd name="connsiteY9" fmla="*/ 6654 h 10000"/>
              <a:gd name="connsiteX10" fmla="*/ 1792 w 10000"/>
              <a:gd name="connsiteY10" fmla="*/ 7178 h 10000"/>
              <a:gd name="connsiteX11" fmla="*/ 1792 w 10000"/>
              <a:gd name="connsiteY11" fmla="*/ 8411 h 10000"/>
              <a:gd name="connsiteX12" fmla="*/ 1848 w 10000"/>
              <a:gd name="connsiteY12" fmla="*/ 8935 h 10000"/>
              <a:gd name="connsiteX13" fmla="*/ 6177 w 10000"/>
              <a:gd name="connsiteY13" fmla="*/ 8935 h 10000"/>
              <a:gd name="connsiteX14" fmla="*/ 6233 w 10000"/>
              <a:gd name="connsiteY14" fmla="*/ 8411 h 10000"/>
              <a:gd name="connsiteX15" fmla="*/ 6233 w 10000"/>
              <a:gd name="connsiteY15" fmla="*/ 523 h 10000"/>
              <a:gd name="connsiteX16" fmla="*/ 6289 w 10000"/>
              <a:gd name="connsiteY16" fmla="*/ 0 h 10000"/>
              <a:gd name="connsiteX17" fmla="*/ 7715 w 10000"/>
              <a:gd name="connsiteY17" fmla="*/ 0 h 10000"/>
              <a:gd name="connsiteX18" fmla="*/ 7774 w 10000"/>
              <a:gd name="connsiteY18" fmla="*/ 523 h 10000"/>
              <a:gd name="connsiteX19" fmla="*/ 7774 w 10000"/>
              <a:gd name="connsiteY19" fmla="*/ 7159 h 10000"/>
              <a:gd name="connsiteX20" fmla="*/ 7831 w 10000"/>
              <a:gd name="connsiteY20" fmla="*/ 7682 h 10000"/>
              <a:gd name="connsiteX21" fmla="*/ 10000 w 10000"/>
              <a:gd name="connsiteY21" fmla="*/ 7682 h 10000"/>
              <a:gd name="connsiteX0" fmla="*/ 0 w 8282"/>
              <a:gd name="connsiteY0" fmla="*/ 5609 h 10000"/>
              <a:gd name="connsiteX1" fmla="*/ 368 w 8282"/>
              <a:gd name="connsiteY1" fmla="*/ 5607 h 10000"/>
              <a:gd name="connsiteX2" fmla="*/ 426 w 8282"/>
              <a:gd name="connsiteY2" fmla="*/ 6131 h 10000"/>
              <a:gd name="connsiteX3" fmla="*/ 426 w 8282"/>
              <a:gd name="connsiteY3" fmla="*/ 9477 h 10000"/>
              <a:gd name="connsiteX4" fmla="*/ 487 w 8282"/>
              <a:gd name="connsiteY4" fmla="*/ 10000 h 10000"/>
              <a:gd name="connsiteX5" fmla="*/ 995 w 8282"/>
              <a:gd name="connsiteY5" fmla="*/ 10000 h 10000"/>
              <a:gd name="connsiteX6" fmla="*/ 1051 w 8282"/>
              <a:gd name="connsiteY6" fmla="*/ 9477 h 10000"/>
              <a:gd name="connsiteX7" fmla="*/ 1051 w 8282"/>
              <a:gd name="connsiteY7" fmla="*/ 7178 h 10000"/>
              <a:gd name="connsiteX8" fmla="*/ 1105 w 8282"/>
              <a:gd name="connsiteY8" fmla="*/ 6654 h 10000"/>
              <a:gd name="connsiteX9" fmla="*/ 1733 w 8282"/>
              <a:gd name="connsiteY9" fmla="*/ 6654 h 10000"/>
              <a:gd name="connsiteX10" fmla="*/ 1792 w 8282"/>
              <a:gd name="connsiteY10" fmla="*/ 7178 h 10000"/>
              <a:gd name="connsiteX11" fmla="*/ 1792 w 8282"/>
              <a:gd name="connsiteY11" fmla="*/ 8411 h 10000"/>
              <a:gd name="connsiteX12" fmla="*/ 1848 w 8282"/>
              <a:gd name="connsiteY12" fmla="*/ 8935 h 10000"/>
              <a:gd name="connsiteX13" fmla="*/ 6177 w 8282"/>
              <a:gd name="connsiteY13" fmla="*/ 8935 h 10000"/>
              <a:gd name="connsiteX14" fmla="*/ 6233 w 8282"/>
              <a:gd name="connsiteY14" fmla="*/ 8411 h 10000"/>
              <a:gd name="connsiteX15" fmla="*/ 6233 w 8282"/>
              <a:gd name="connsiteY15" fmla="*/ 523 h 10000"/>
              <a:gd name="connsiteX16" fmla="*/ 6289 w 8282"/>
              <a:gd name="connsiteY16" fmla="*/ 0 h 10000"/>
              <a:gd name="connsiteX17" fmla="*/ 7715 w 8282"/>
              <a:gd name="connsiteY17" fmla="*/ 0 h 10000"/>
              <a:gd name="connsiteX18" fmla="*/ 7774 w 8282"/>
              <a:gd name="connsiteY18" fmla="*/ 523 h 10000"/>
              <a:gd name="connsiteX19" fmla="*/ 7774 w 8282"/>
              <a:gd name="connsiteY19" fmla="*/ 7159 h 10000"/>
              <a:gd name="connsiteX20" fmla="*/ 7831 w 8282"/>
              <a:gd name="connsiteY20" fmla="*/ 7682 h 10000"/>
              <a:gd name="connsiteX21" fmla="*/ 8282 w 8282"/>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44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58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 name="connsiteX0" fmla="*/ 0 w 10017"/>
              <a:gd name="connsiteY0" fmla="*/ 5609 h 10000"/>
              <a:gd name="connsiteX1" fmla="*/ 436 w 10017"/>
              <a:gd name="connsiteY1" fmla="*/ 5607 h 10000"/>
              <a:gd name="connsiteX2" fmla="*/ 514 w 10017"/>
              <a:gd name="connsiteY2" fmla="*/ 6131 h 10000"/>
              <a:gd name="connsiteX3" fmla="*/ 514 w 10017"/>
              <a:gd name="connsiteY3" fmla="*/ 9477 h 10000"/>
              <a:gd name="connsiteX4" fmla="*/ 588 w 10017"/>
              <a:gd name="connsiteY4" fmla="*/ 10000 h 10000"/>
              <a:gd name="connsiteX5" fmla="*/ 1201 w 10017"/>
              <a:gd name="connsiteY5" fmla="*/ 10000 h 10000"/>
              <a:gd name="connsiteX6" fmla="*/ 1269 w 10017"/>
              <a:gd name="connsiteY6" fmla="*/ 9477 h 10000"/>
              <a:gd name="connsiteX7" fmla="*/ 1269 w 10017"/>
              <a:gd name="connsiteY7" fmla="*/ 7178 h 10000"/>
              <a:gd name="connsiteX8" fmla="*/ 1334 w 10017"/>
              <a:gd name="connsiteY8" fmla="*/ 6654 h 10000"/>
              <a:gd name="connsiteX9" fmla="*/ 2092 w 10017"/>
              <a:gd name="connsiteY9" fmla="*/ 6654 h 10000"/>
              <a:gd name="connsiteX10" fmla="*/ 2164 w 10017"/>
              <a:gd name="connsiteY10" fmla="*/ 7178 h 10000"/>
              <a:gd name="connsiteX11" fmla="*/ 2164 w 10017"/>
              <a:gd name="connsiteY11" fmla="*/ 8411 h 10000"/>
              <a:gd name="connsiteX12" fmla="*/ 2231 w 10017"/>
              <a:gd name="connsiteY12" fmla="*/ 8935 h 10000"/>
              <a:gd name="connsiteX13" fmla="*/ 7458 w 10017"/>
              <a:gd name="connsiteY13" fmla="*/ 8935 h 10000"/>
              <a:gd name="connsiteX14" fmla="*/ 7526 w 10017"/>
              <a:gd name="connsiteY14" fmla="*/ 8411 h 10000"/>
              <a:gd name="connsiteX15" fmla="*/ 7526 w 10017"/>
              <a:gd name="connsiteY15" fmla="*/ 523 h 10000"/>
              <a:gd name="connsiteX16" fmla="*/ 7594 w 10017"/>
              <a:gd name="connsiteY16" fmla="*/ 0 h 10000"/>
              <a:gd name="connsiteX17" fmla="*/ 9315 w 10017"/>
              <a:gd name="connsiteY17" fmla="*/ 0 h 10000"/>
              <a:gd name="connsiteX18" fmla="*/ 9387 w 10017"/>
              <a:gd name="connsiteY18" fmla="*/ 523 h 10000"/>
              <a:gd name="connsiteX19" fmla="*/ 9387 w 10017"/>
              <a:gd name="connsiteY19" fmla="*/ 7159 h 10000"/>
              <a:gd name="connsiteX20" fmla="*/ 9455 w 10017"/>
              <a:gd name="connsiteY20" fmla="*/ 7682 h 10000"/>
              <a:gd name="connsiteX21" fmla="*/ 10017 w 10017"/>
              <a:gd name="connsiteY21" fmla="*/ 768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17" h="10000">
                <a:moveTo>
                  <a:pt x="0" y="5609"/>
                </a:moveTo>
                <a:lnTo>
                  <a:pt x="436" y="5607"/>
                </a:lnTo>
                <a:cubicBezTo>
                  <a:pt x="477" y="5607"/>
                  <a:pt x="514" y="5832"/>
                  <a:pt x="514" y="6131"/>
                </a:cubicBezTo>
                <a:lnTo>
                  <a:pt x="514" y="9477"/>
                </a:lnTo>
                <a:cubicBezTo>
                  <a:pt x="514" y="9757"/>
                  <a:pt x="548" y="10000"/>
                  <a:pt x="588" y="10000"/>
                </a:cubicBezTo>
                <a:lnTo>
                  <a:pt x="1201" y="10000"/>
                </a:lnTo>
                <a:cubicBezTo>
                  <a:pt x="1235" y="10000"/>
                  <a:pt x="1269" y="9757"/>
                  <a:pt x="1269" y="9477"/>
                </a:cubicBezTo>
                <a:lnTo>
                  <a:pt x="1269" y="7178"/>
                </a:lnTo>
                <a:cubicBezTo>
                  <a:pt x="1269" y="6897"/>
                  <a:pt x="1297" y="6654"/>
                  <a:pt x="1334" y="6654"/>
                </a:cubicBezTo>
                <a:lnTo>
                  <a:pt x="2092" y="6654"/>
                </a:lnTo>
                <a:cubicBezTo>
                  <a:pt x="2132" y="6654"/>
                  <a:pt x="2164" y="6897"/>
                  <a:pt x="2164" y="7178"/>
                </a:cubicBezTo>
                <a:lnTo>
                  <a:pt x="2164" y="8411"/>
                </a:lnTo>
                <a:cubicBezTo>
                  <a:pt x="2164" y="8710"/>
                  <a:pt x="2193" y="8935"/>
                  <a:pt x="2231" y="8935"/>
                </a:cubicBezTo>
                <a:lnTo>
                  <a:pt x="7458" y="8935"/>
                </a:lnTo>
                <a:cubicBezTo>
                  <a:pt x="7496" y="8935"/>
                  <a:pt x="7526" y="8710"/>
                  <a:pt x="7526" y="8411"/>
                </a:cubicBezTo>
                <a:lnTo>
                  <a:pt x="7526" y="523"/>
                </a:lnTo>
                <a:cubicBezTo>
                  <a:pt x="7526" y="224"/>
                  <a:pt x="7557" y="0"/>
                  <a:pt x="7594" y="0"/>
                </a:cubicBezTo>
                <a:lnTo>
                  <a:pt x="9315" y="0"/>
                </a:lnTo>
                <a:cubicBezTo>
                  <a:pt x="9356" y="0"/>
                  <a:pt x="9387" y="224"/>
                  <a:pt x="9387" y="523"/>
                </a:cubicBezTo>
                <a:lnTo>
                  <a:pt x="9387" y="7159"/>
                </a:lnTo>
                <a:cubicBezTo>
                  <a:pt x="9387" y="7439"/>
                  <a:pt x="9416" y="7682"/>
                  <a:pt x="9455" y="7682"/>
                </a:cubicBezTo>
                <a:lnTo>
                  <a:pt x="10017" y="7682"/>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userDrawn="1"/>
        </p:nvSpPr>
        <p:spPr bwMode="gray">
          <a:xfrm>
            <a:off x="-7917" y="4480919"/>
            <a:ext cx="9161634" cy="1894152"/>
          </a:xfrm>
          <a:custGeom>
            <a:avLst/>
            <a:gdLst>
              <a:gd name="T0" fmla="*/ 0 w 8479"/>
              <a:gd name="T1" fmla="*/ 0 h 835"/>
              <a:gd name="T2" fmla="*/ 1311 w 8479"/>
              <a:gd name="T3" fmla="*/ 0 h 835"/>
              <a:gd name="T4" fmla="*/ 1339 w 8479"/>
              <a:gd name="T5" fmla="*/ 28 h 835"/>
              <a:gd name="T6" fmla="*/ 1339 w 8479"/>
              <a:gd name="T7" fmla="*/ 629 h 835"/>
              <a:gd name="T8" fmla="*/ 1366 w 8479"/>
              <a:gd name="T9" fmla="*/ 657 h 835"/>
              <a:gd name="T10" fmla="*/ 2615 w 8479"/>
              <a:gd name="T11" fmla="*/ 657 h 835"/>
              <a:gd name="T12" fmla="*/ 2643 w 8479"/>
              <a:gd name="T13" fmla="*/ 629 h 835"/>
              <a:gd name="T14" fmla="*/ 2643 w 8479"/>
              <a:gd name="T15" fmla="*/ 150 h 835"/>
              <a:gd name="T16" fmla="*/ 2671 w 8479"/>
              <a:gd name="T17" fmla="*/ 122 h 835"/>
              <a:gd name="T18" fmla="*/ 3930 w 8479"/>
              <a:gd name="T19" fmla="*/ 122 h 835"/>
              <a:gd name="T20" fmla="*/ 3958 w 8479"/>
              <a:gd name="T21" fmla="*/ 150 h 835"/>
              <a:gd name="T22" fmla="*/ 3958 w 8479"/>
              <a:gd name="T23" fmla="*/ 807 h 835"/>
              <a:gd name="T24" fmla="*/ 3986 w 8479"/>
              <a:gd name="T25" fmla="*/ 835 h 835"/>
              <a:gd name="T26" fmla="*/ 4855 w 8479"/>
              <a:gd name="T27" fmla="*/ 835 h 835"/>
              <a:gd name="T28" fmla="*/ 4883 w 8479"/>
              <a:gd name="T29" fmla="*/ 807 h 835"/>
              <a:gd name="T30" fmla="*/ 4883 w 8479"/>
              <a:gd name="T31" fmla="*/ 28 h 835"/>
              <a:gd name="T32" fmla="*/ 4911 w 8479"/>
              <a:gd name="T33" fmla="*/ 0 h 835"/>
              <a:gd name="T34" fmla="*/ 5536 w 8479"/>
              <a:gd name="T35" fmla="*/ 0 h 835"/>
              <a:gd name="T36" fmla="*/ 5564 w 8479"/>
              <a:gd name="T37" fmla="*/ 28 h 835"/>
              <a:gd name="T38" fmla="*/ 5564 w 8479"/>
              <a:gd name="T39" fmla="*/ 716 h 835"/>
              <a:gd name="T40" fmla="*/ 5592 w 8479"/>
              <a:gd name="T41" fmla="*/ 744 h 835"/>
              <a:gd name="T42" fmla="*/ 6859 w 8479"/>
              <a:gd name="T43" fmla="*/ 744 h 835"/>
              <a:gd name="T44" fmla="*/ 6887 w 8479"/>
              <a:gd name="T45" fmla="*/ 716 h 835"/>
              <a:gd name="T46" fmla="*/ 6887 w 8479"/>
              <a:gd name="T47" fmla="*/ 148 h 835"/>
              <a:gd name="T48" fmla="*/ 6915 w 8479"/>
              <a:gd name="T49" fmla="*/ 120 h 835"/>
              <a:gd name="T50" fmla="*/ 7337 w 8479"/>
              <a:gd name="T51" fmla="*/ 120 h 835"/>
              <a:gd name="T52" fmla="*/ 7364 w 8479"/>
              <a:gd name="T53" fmla="*/ 148 h 835"/>
              <a:gd name="T54" fmla="*/ 7364 w 8479"/>
              <a:gd name="T55" fmla="*/ 269 h 835"/>
              <a:gd name="T56" fmla="*/ 7392 w 8479"/>
              <a:gd name="T57" fmla="*/ 297 h 835"/>
              <a:gd name="T58" fmla="*/ 8479 w 8479"/>
              <a:gd name="T59" fmla="*/ 297 h 835"/>
              <a:gd name="connsiteX0" fmla="*/ 0 w 8454"/>
              <a:gd name="connsiteY0" fmla="*/ 0 h 10000"/>
              <a:gd name="connsiteX1" fmla="*/ 33 w 8454"/>
              <a:gd name="connsiteY1" fmla="*/ 335 h 10000"/>
              <a:gd name="connsiteX2" fmla="*/ 33 w 8454"/>
              <a:gd name="connsiteY2" fmla="*/ 7533 h 10000"/>
              <a:gd name="connsiteX3" fmla="*/ 65 w 8454"/>
              <a:gd name="connsiteY3" fmla="*/ 7868 h 10000"/>
              <a:gd name="connsiteX4" fmla="*/ 1538 w 8454"/>
              <a:gd name="connsiteY4" fmla="*/ 7868 h 10000"/>
              <a:gd name="connsiteX5" fmla="*/ 1571 w 8454"/>
              <a:gd name="connsiteY5" fmla="*/ 7533 h 10000"/>
              <a:gd name="connsiteX6" fmla="*/ 1571 w 8454"/>
              <a:gd name="connsiteY6" fmla="*/ 1796 h 10000"/>
              <a:gd name="connsiteX7" fmla="*/ 1604 w 8454"/>
              <a:gd name="connsiteY7" fmla="*/ 1461 h 10000"/>
              <a:gd name="connsiteX8" fmla="*/ 3089 w 8454"/>
              <a:gd name="connsiteY8" fmla="*/ 1461 h 10000"/>
              <a:gd name="connsiteX9" fmla="*/ 3122 w 8454"/>
              <a:gd name="connsiteY9" fmla="*/ 1796 h 10000"/>
              <a:gd name="connsiteX10" fmla="*/ 3122 w 8454"/>
              <a:gd name="connsiteY10" fmla="*/ 9665 h 10000"/>
              <a:gd name="connsiteX11" fmla="*/ 3155 w 8454"/>
              <a:gd name="connsiteY11" fmla="*/ 10000 h 10000"/>
              <a:gd name="connsiteX12" fmla="*/ 4180 w 8454"/>
              <a:gd name="connsiteY12" fmla="*/ 10000 h 10000"/>
              <a:gd name="connsiteX13" fmla="*/ 4213 w 8454"/>
              <a:gd name="connsiteY13" fmla="*/ 9665 h 10000"/>
              <a:gd name="connsiteX14" fmla="*/ 4213 w 8454"/>
              <a:gd name="connsiteY14" fmla="*/ 335 h 10000"/>
              <a:gd name="connsiteX15" fmla="*/ 4246 w 8454"/>
              <a:gd name="connsiteY15" fmla="*/ 0 h 10000"/>
              <a:gd name="connsiteX16" fmla="*/ 4983 w 8454"/>
              <a:gd name="connsiteY16" fmla="*/ 0 h 10000"/>
              <a:gd name="connsiteX17" fmla="*/ 5016 w 8454"/>
              <a:gd name="connsiteY17" fmla="*/ 335 h 10000"/>
              <a:gd name="connsiteX18" fmla="*/ 5016 w 8454"/>
              <a:gd name="connsiteY18" fmla="*/ 8575 h 10000"/>
              <a:gd name="connsiteX19" fmla="*/ 5049 w 8454"/>
              <a:gd name="connsiteY19" fmla="*/ 8910 h 10000"/>
              <a:gd name="connsiteX20" fmla="*/ 6543 w 8454"/>
              <a:gd name="connsiteY20" fmla="*/ 8910 h 10000"/>
              <a:gd name="connsiteX21" fmla="*/ 6576 w 8454"/>
              <a:gd name="connsiteY21" fmla="*/ 8575 h 10000"/>
              <a:gd name="connsiteX22" fmla="*/ 6576 w 8454"/>
              <a:gd name="connsiteY22" fmla="*/ 1772 h 10000"/>
              <a:gd name="connsiteX23" fmla="*/ 6609 w 8454"/>
              <a:gd name="connsiteY23" fmla="*/ 1437 h 10000"/>
              <a:gd name="connsiteX24" fmla="*/ 7107 w 8454"/>
              <a:gd name="connsiteY24" fmla="*/ 1437 h 10000"/>
              <a:gd name="connsiteX25" fmla="*/ 7139 w 8454"/>
              <a:gd name="connsiteY25" fmla="*/ 1772 h 10000"/>
              <a:gd name="connsiteX26" fmla="*/ 7139 w 8454"/>
              <a:gd name="connsiteY26" fmla="*/ 3222 h 10000"/>
              <a:gd name="connsiteX27" fmla="*/ 7172 w 8454"/>
              <a:gd name="connsiteY27" fmla="*/ 3557 h 10000"/>
              <a:gd name="connsiteX28" fmla="*/ 8454 w 8454"/>
              <a:gd name="connsiteY28" fmla="*/ 3557 h 10000"/>
              <a:gd name="connsiteX0" fmla="*/ 0 w 9961"/>
              <a:gd name="connsiteY0" fmla="*/ 335 h 10000"/>
              <a:gd name="connsiteX1" fmla="*/ 0 w 9961"/>
              <a:gd name="connsiteY1" fmla="*/ 7533 h 10000"/>
              <a:gd name="connsiteX2" fmla="*/ 38 w 9961"/>
              <a:gd name="connsiteY2" fmla="*/ 7868 h 10000"/>
              <a:gd name="connsiteX3" fmla="*/ 1780 w 9961"/>
              <a:gd name="connsiteY3" fmla="*/ 7868 h 10000"/>
              <a:gd name="connsiteX4" fmla="*/ 1819 w 9961"/>
              <a:gd name="connsiteY4" fmla="*/ 7533 h 10000"/>
              <a:gd name="connsiteX5" fmla="*/ 1819 w 9961"/>
              <a:gd name="connsiteY5" fmla="*/ 1796 h 10000"/>
              <a:gd name="connsiteX6" fmla="*/ 1858 w 9961"/>
              <a:gd name="connsiteY6" fmla="*/ 1461 h 10000"/>
              <a:gd name="connsiteX7" fmla="*/ 3615 w 9961"/>
              <a:gd name="connsiteY7" fmla="*/ 1461 h 10000"/>
              <a:gd name="connsiteX8" fmla="*/ 3654 w 9961"/>
              <a:gd name="connsiteY8" fmla="*/ 1796 h 10000"/>
              <a:gd name="connsiteX9" fmla="*/ 3654 w 9961"/>
              <a:gd name="connsiteY9" fmla="*/ 9665 h 10000"/>
              <a:gd name="connsiteX10" fmla="*/ 3693 w 9961"/>
              <a:gd name="connsiteY10" fmla="*/ 10000 h 10000"/>
              <a:gd name="connsiteX11" fmla="*/ 4905 w 9961"/>
              <a:gd name="connsiteY11" fmla="*/ 10000 h 10000"/>
              <a:gd name="connsiteX12" fmla="*/ 4944 w 9961"/>
              <a:gd name="connsiteY12" fmla="*/ 9665 h 10000"/>
              <a:gd name="connsiteX13" fmla="*/ 4944 w 9961"/>
              <a:gd name="connsiteY13" fmla="*/ 335 h 10000"/>
              <a:gd name="connsiteX14" fmla="*/ 4983 w 9961"/>
              <a:gd name="connsiteY14" fmla="*/ 0 h 10000"/>
              <a:gd name="connsiteX15" fmla="*/ 5855 w 9961"/>
              <a:gd name="connsiteY15" fmla="*/ 0 h 10000"/>
              <a:gd name="connsiteX16" fmla="*/ 5894 w 9961"/>
              <a:gd name="connsiteY16" fmla="*/ 335 h 10000"/>
              <a:gd name="connsiteX17" fmla="*/ 5894 w 9961"/>
              <a:gd name="connsiteY17" fmla="*/ 8575 h 10000"/>
              <a:gd name="connsiteX18" fmla="*/ 5933 w 9961"/>
              <a:gd name="connsiteY18" fmla="*/ 8910 h 10000"/>
              <a:gd name="connsiteX19" fmla="*/ 7701 w 9961"/>
              <a:gd name="connsiteY19" fmla="*/ 8910 h 10000"/>
              <a:gd name="connsiteX20" fmla="*/ 7740 w 9961"/>
              <a:gd name="connsiteY20" fmla="*/ 8575 h 10000"/>
              <a:gd name="connsiteX21" fmla="*/ 7740 w 9961"/>
              <a:gd name="connsiteY21" fmla="*/ 1772 h 10000"/>
              <a:gd name="connsiteX22" fmla="*/ 7779 w 9961"/>
              <a:gd name="connsiteY22" fmla="*/ 1437 h 10000"/>
              <a:gd name="connsiteX23" fmla="*/ 8368 w 9961"/>
              <a:gd name="connsiteY23" fmla="*/ 1437 h 10000"/>
              <a:gd name="connsiteX24" fmla="*/ 8406 w 9961"/>
              <a:gd name="connsiteY24" fmla="*/ 1772 h 10000"/>
              <a:gd name="connsiteX25" fmla="*/ 8406 w 9961"/>
              <a:gd name="connsiteY25" fmla="*/ 3222 h 10000"/>
              <a:gd name="connsiteX26" fmla="*/ 8445 w 9961"/>
              <a:gd name="connsiteY26" fmla="*/ 3557 h 10000"/>
              <a:gd name="connsiteX27" fmla="*/ 9961 w 9961"/>
              <a:gd name="connsiteY27" fmla="*/ 3557 h 10000"/>
              <a:gd name="connsiteX0" fmla="*/ 0 w 10000"/>
              <a:gd name="connsiteY0" fmla="*/ 7533 h 10000"/>
              <a:gd name="connsiteX1" fmla="*/ 38 w 10000"/>
              <a:gd name="connsiteY1" fmla="*/ 7868 h 10000"/>
              <a:gd name="connsiteX2" fmla="*/ 1787 w 10000"/>
              <a:gd name="connsiteY2" fmla="*/ 7868 h 10000"/>
              <a:gd name="connsiteX3" fmla="*/ 1826 w 10000"/>
              <a:gd name="connsiteY3" fmla="*/ 7533 h 10000"/>
              <a:gd name="connsiteX4" fmla="*/ 1826 w 10000"/>
              <a:gd name="connsiteY4" fmla="*/ 1796 h 10000"/>
              <a:gd name="connsiteX5" fmla="*/ 1865 w 10000"/>
              <a:gd name="connsiteY5" fmla="*/ 1461 h 10000"/>
              <a:gd name="connsiteX6" fmla="*/ 3629 w 10000"/>
              <a:gd name="connsiteY6" fmla="*/ 1461 h 10000"/>
              <a:gd name="connsiteX7" fmla="*/ 3668 w 10000"/>
              <a:gd name="connsiteY7" fmla="*/ 1796 h 10000"/>
              <a:gd name="connsiteX8" fmla="*/ 3668 w 10000"/>
              <a:gd name="connsiteY8" fmla="*/ 9665 h 10000"/>
              <a:gd name="connsiteX9" fmla="*/ 3707 w 10000"/>
              <a:gd name="connsiteY9" fmla="*/ 10000 h 10000"/>
              <a:gd name="connsiteX10" fmla="*/ 4924 w 10000"/>
              <a:gd name="connsiteY10" fmla="*/ 10000 h 10000"/>
              <a:gd name="connsiteX11" fmla="*/ 4963 w 10000"/>
              <a:gd name="connsiteY11" fmla="*/ 9665 h 10000"/>
              <a:gd name="connsiteX12" fmla="*/ 4963 w 10000"/>
              <a:gd name="connsiteY12" fmla="*/ 335 h 10000"/>
              <a:gd name="connsiteX13" fmla="*/ 5003 w 10000"/>
              <a:gd name="connsiteY13" fmla="*/ 0 h 10000"/>
              <a:gd name="connsiteX14" fmla="*/ 5878 w 10000"/>
              <a:gd name="connsiteY14" fmla="*/ 0 h 10000"/>
              <a:gd name="connsiteX15" fmla="*/ 5917 w 10000"/>
              <a:gd name="connsiteY15" fmla="*/ 335 h 10000"/>
              <a:gd name="connsiteX16" fmla="*/ 5917 w 10000"/>
              <a:gd name="connsiteY16" fmla="*/ 8575 h 10000"/>
              <a:gd name="connsiteX17" fmla="*/ 5956 w 10000"/>
              <a:gd name="connsiteY17" fmla="*/ 8910 h 10000"/>
              <a:gd name="connsiteX18" fmla="*/ 7731 w 10000"/>
              <a:gd name="connsiteY18" fmla="*/ 8910 h 10000"/>
              <a:gd name="connsiteX19" fmla="*/ 7770 w 10000"/>
              <a:gd name="connsiteY19" fmla="*/ 8575 h 10000"/>
              <a:gd name="connsiteX20" fmla="*/ 7770 w 10000"/>
              <a:gd name="connsiteY20" fmla="*/ 1772 h 10000"/>
              <a:gd name="connsiteX21" fmla="*/ 7809 w 10000"/>
              <a:gd name="connsiteY21" fmla="*/ 1437 h 10000"/>
              <a:gd name="connsiteX22" fmla="*/ 8401 w 10000"/>
              <a:gd name="connsiteY22" fmla="*/ 1437 h 10000"/>
              <a:gd name="connsiteX23" fmla="*/ 8439 w 10000"/>
              <a:gd name="connsiteY23" fmla="*/ 1772 h 10000"/>
              <a:gd name="connsiteX24" fmla="*/ 8439 w 10000"/>
              <a:gd name="connsiteY24" fmla="*/ 3222 h 10000"/>
              <a:gd name="connsiteX25" fmla="*/ 8478 w 10000"/>
              <a:gd name="connsiteY25" fmla="*/ 3557 h 10000"/>
              <a:gd name="connsiteX26" fmla="*/ 10000 w 10000"/>
              <a:gd name="connsiteY26" fmla="*/ 3557 h 10000"/>
              <a:gd name="connsiteX0" fmla="*/ 0 w 9962"/>
              <a:gd name="connsiteY0" fmla="*/ 7868 h 10000"/>
              <a:gd name="connsiteX1" fmla="*/ 1749 w 9962"/>
              <a:gd name="connsiteY1" fmla="*/ 7868 h 10000"/>
              <a:gd name="connsiteX2" fmla="*/ 1788 w 9962"/>
              <a:gd name="connsiteY2" fmla="*/ 7533 h 10000"/>
              <a:gd name="connsiteX3" fmla="*/ 1788 w 9962"/>
              <a:gd name="connsiteY3" fmla="*/ 1796 h 10000"/>
              <a:gd name="connsiteX4" fmla="*/ 1827 w 9962"/>
              <a:gd name="connsiteY4" fmla="*/ 1461 h 10000"/>
              <a:gd name="connsiteX5" fmla="*/ 3591 w 9962"/>
              <a:gd name="connsiteY5" fmla="*/ 1461 h 10000"/>
              <a:gd name="connsiteX6" fmla="*/ 3630 w 9962"/>
              <a:gd name="connsiteY6" fmla="*/ 1796 h 10000"/>
              <a:gd name="connsiteX7" fmla="*/ 3630 w 9962"/>
              <a:gd name="connsiteY7" fmla="*/ 9665 h 10000"/>
              <a:gd name="connsiteX8" fmla="*/ 3669 w 9962"/>
              <a:gd name="connsiteY8" fmla="*/ 10000 h 10000"/>
              <a:gd name="connsiteX9" fmla="*/ 4886 w 9962"/>
              <a:gd name="connsiteY9" fmla="*/ 10000 h 10000"/>
              <a:gd name="connsiteX10" fmla="*/ 4925 w 9962"/>
              <a:gd name="connsiteY10" fmla="*/ 9665 h 10000"/>
              <a:gd name="connsiteX11" fmla="*/ 4925 w 9962"/>
              <a:gd name="connsiteY11" fmla="*/ 335 h 10000"/>
              <a:gd name="connsiteX12" fmla="*/ 4965 w 9962"/>
              <a:gd name="connsiteY12" fmla="*/ 0 h 10000"/>
              <a:gd name="connsiteX13" fmla="*/ 5840 w 9962"/>
              <a:gd name="connsiteY13" fmla="*/ 0 h 10000"/>
              <a:gd name="connsiteX14" fmla="*/ 5879 w 9962"/>
              <a:gd name="connsiteY14" fmla="*/ 335 h 10000"/>
              <a:gd name="connsiteX15" fmla="*/ 5879 w 9962"/>
              <a:gd name="connsiteY15" fmla="*/ 8575 h 10000"/>
              <a:gd name="connsiteX16" fmla="*/ 5918 w 9962"/>
              <a:gd name="connsiteY16" fmla="*/ 8910 h 10000"/>
              <a:gd name="connsiteX17" fmla="*/ 7693 w 9962"/>
              <a:gd name="connsiteY17" fmla="*/ 8910 h 10000"/>
              <a:gd name="connsiteX18" fmla="*/ 7732 w 9962"/>
              <a:gd name="connsiteY18" fmla="*/ 8575 h 10000"/>
              <a:gd name="connsiteX19" fmla="*/ 7732 w 9962"/>
              <a:gd name="connsiteY19" fmla="*/ 1772 h 10000"/>
              <a:gd name="connsiteX20" fmla="*/ 7771 w 9962"/>
              <a:gd name="connsiteY20" fmla="*/ 1437 h 10000"/>
              <a:gd name="connsiteX21" fmla="*/ 8363 w 9962"/>
              <a:gd name="connsiteY21" fmla="*/ 1437 h 10000"/>
              <a:gd name="connsiteX22" fmla="*/ 8401 w 9962"/>
              <a:gd name="connsiteY22" fmla="*/ 1772 h 10000"/>
              <a:gd name="connsiteX23" fmla="*/ 8401 w 9962"/>
              <a:gd name="connsiteY23" fmla="*/ 3222 h 10000"/>
              <a:gd name="connsiteX24" fmla="*/ 8440 w 9962"/>
              <a:gd name="connsiteY24" fmla="*/ 3557 h 10000"/>
              <a:gd name="connsiteX25" fmla="*/ 9962 w 9962"/>
              <a:gd name="connsiteY25" fmla="*/ 3557 h 10000"/>
              <a:gd name="connsiteX0" fmla="*/ 0 w 8472"/>
              <a:gd name="connsiteY0" fmla="*/ 7868 h 10000"/>
              <a:gd name="connsiteX1" fmla="*/ 1756 w 8472"/>
              <a:gd name="connsiteY1" fmla="*/ 7868 h 10000"/>
              <a:gd name="connsiteX2" fmla="*/ 1795 w 8472"/>
              <a:gd name="connsiteY2" fmla="*/ 7533 h 10000"/>
              <a:gd name="connsiteX3" fmla="*/ 1795 w 8472"/>
              <a:gd name="connsiteY3" fmla="*/ 1796 h 10000"/>
              <a:gd name="connsiteX4" fmla="*/ 1834 w 8472"/>
              <a:gd name="connsiteY4" fmla="*/ 1461 h 10000"/>
              <a:gd name="connsiteX5" fmla="*/ 3605 w 8472"/>
              <a:gd name="connsiteY5" fmla="*/ 1461 h 10000"/>
              <a:gd name="connsiteX6" fmla="*/ 3644 w 8472"/>
              <a:gd name="connsiteY6" fmla="*/ 1796 h 10000"/>
              <a:gd name="connsiteX7" fmla="*/ 3644 w 8472"/>
              <a:gd name="connsiteY7" fmla="*/ 9665 h 10000"/>
              <a:gd name="connsiteX8" fmla="*/ 3683 w 8472"/>
              <a:gd name="connsiteY8" fmla="*/ 10000 h 10000"/>
              <a:gd name="connsiteX9" fmla="*/ 4905 w 8472"/>
              <a:gd name="connsiteY9" fmla="*/ 10000 h 10000"/>
              <a:gd name="connsiteX10" fmla="*/ 4944 w 8472"/>
              <a:gd name="connsiteY10" fmla="*/ 9665 h 10000"/>
              <a:gd name="connsiteX11" fmla="*/ 4944 w 8472"/>
              <a:gd name="connsiteY11" fmla="*/ 335 h 10000"/>
              <a:gd name="connsiteX12" fmla="*/ 4984 w 8472"/>
              <a:gd name="connsiteY12" fmla="*/ 0 h 10000"/>
              <a:gd name="connsiteX13" fmla="*/ 5862 w 8472"/>
              <a:gd name="connsiteY13" fmla="*/ 0 h 10000"/>
              <a:gd name="connsiteX14" fmla="*/ 5901 w 8472"/>
              <a:gd name="connsiteY14" fmla="*/ 335 h 10000"/>
              <a:gd name="connsiteX15" fmla="*/ 5901 w 8472"/>
              <a:gd name="connsiteY15" fmla="*/ 8575 h 10000"/>
              <a:gd name="connsiteX16" fmla="*/ 5941 w 8472"/>
              <a:gd name="connsiteY16" fmla="*/ 8910 h 10000"/>
              <a:gd name="connsiteX17" fmla="*/ 7722 w 8472"/>
              <a:gd name="connsiteY17" fmla="*/ 8910 h 10000"/>
              <a:gd name="connsiteX18" fmla="*/ 7761 w 8472"/>
              <a:gd name="connsiteY18" fmla="*/ 8575 h 10000"/>
              <a:gd name="connsiteX19" fmla="*/ 7761 w 8472"/>
              <a:gd name="connsiteY19" fmla="*/ 1772 h 10000"/>
              <a:gd name="connsiteX20" fmla="*/ 7801 w 8472"/>
              <a:gd name="connsiteY20" fmla="*/ 1437 h 10000"/>
              <a:gd name="connsiteX21" fmla="*/ 8395 w 8472"/>
              <a:gd name="connsiteY21" fmla="*/ 1437 h 10000"/>
              <a:gd name="connsiteX22" fmla="*/ 8433 w 8472"/>
              <a:gd name="connsiteY22" fmla="*/ 1772 h 10000"/>
              <a:gd name="connsiteX23" fmla="*/ 8433 w 8472"/>
              <a:gd name="connsiteY23" fmla="*/ 3222 h 10000"/>
              <a:gd name="connsiteX24" fmla="*/ 8472 w 8472"/>
              <a:gd name="connsiteY24" fmla="*/ 3557 h 10000"/>
              <a:gd name="connsiteX0" fmla="*/ 0 w 9954"/>
              <a:gd name="connsiteY0" fmla="*/ 7868 h 10000"/>
              <a:gd name="connsiteX1" fmla="*/ 2073 w 9954"/>
              <a:gd name="connsiteY1" fmla="*/ 7868 h 10000"/>
              <a:gd name="connsiteX2" fmla="*/ 2119 w 9954"/>
              <a:gd name="connsiteY2" fmla="*/ 7533 h 10000"/>
              <a:gd name="connsiteX3" fmla="*/ 2119 w 9954"/>
              <a:gd name="connsiteY3" fmla="*/ 1796 h 10000"/>
              <a:gd name="connsiteX4" fmla="*/ 2165 w 9954"/>
              <a:gd name="connsiteY4" fmla="*/ 1461 h 10000"/>
              <a:gd name="connsiteX5" fmla="*/ 4255 w 9954"/>
              <a:gd name="connsiteY5" fmla="*/ 1461 h 10000"/>
              <a:gd name="connsiteX6" fmla="*/ 4301 w 9954"/>
              <a:gd name="connsiteY6" fmla="*/ 1796 h 10000"/>
              <a:gd name="connsiteX7" fmla="*/ 4301 w 9954"/>
              <a:gd name="connsiteY7" fmla="*/ 9665 h 10000"/>
              <a:gd name="connsiteX8" fmla="*/ 4347 w 9954"/>
              <a:gd name="connsiteY8" fmla="*/ 10000 h 10000"/>
              <a:gd name="connsiteX9" fmla="*/ 5790 w 9954"/>
              <a:gd name="connsiteY9" fmla="*/ 10000 h 10000"/>
              <a:gd name="connsiteX10" fmla="*/ 5836 w 9954"/>
              <a:gd name="connsiteY10" fmla="*/ 9665 h 10000"/>
              <a:gd name="connsiteX11" fmla="*/ 5836 w 9954"/>
              <a:gd name="connsiteY11" fmla="*/ 335 h 10000"/>
              <a:gd name="connsiteX12" fmla="*/ 5883 w 9954"/>
              <a:gd name="connsiteY12" fmla="*/ 0 h 10000"/>
              <a:gd name="connsiteX13" fmla="*/ 6919 w 9954"/>
              <a:gd name="connsiteY13" fmla="*/ 0 h 10000"/>
              <a:gd name="connsiteX14" fmla="*/ 6965 w 9954"/>
              <a:gd name="connsiteY14" fmla="*/ 335 h 10000"/>
              <a:gd name="connsiteX15" fmla="*/ 6965 w 9954"/>
              <a:gd name="connsiteY15" fmla="*/ 8575 h 10000"/>
              <a:gd name="connsiteX16" fmla="*/ 7013 w 9954"/>
              <a:gd name="connsiteY16" fmla="*/ 8910 h 10000"/>
              <a:gd name="connsiteX17" fmla="*/ 9115 w 9954"/>
              <a:gd name="connsiteY17" fmla="*/ 8910 h 10000"/>
              <a:gd name="connsiteX18" fmla="*/ 9161 w 9954"/>
              <a:gd name="connsiteY18" fmla="*/ 8575 h 10000"/>
              <a:gd name="connsiteX19" fmla="*/ 9161 w 9954"/>
              <a:gd name="connsiteY19" fmla="*/ 1772 h 10000"/>
              <a:gd name="connsiteX20" fmla="*/ 9208 w 9954"/>
              <a:gd name="connsiteY20" fmla="*/ 1437 h 10000"/>
              <a:gd name="connsiteX21" fmla="*/ 9909 w 9954"/>
              <a:gd name="connsiteY21" fmla="*/ 1437 h 10000"/>
              <a:gd name="connsiteX22" fmla="*/ 9954 w 9954"/>
              <a:gd name="connsiteY22" fmla="*/ 1772 h 10000"/>
              <a:gd name="connsiteX23" fmla="*/ 9954 w 9954"/>
              <a:gd name="connsiteY23" fmla="*/ 3222 h 10000"/>
              <a:gd name="connsiteX0" fmla="*/ 0 w 10000"/>
              <a:gd name="connsiteY0" fmla="*/ 7868 h 10000"/>
              <a:gd name="connsiteX1" fmla="*/ 2083 w 10000"/>
              <a:gd name="connsiteY1" fmla="*/ 7868 h 10000"/>
              <a:gd name="connsiteX2" fmla="*/ 2129 w 10000"/>
              <a:gd name="connsiteY2" fmla="*/ 7533 h 10000"/>
              <a:gd name="connsiteX3" fmla="*/ 2129 w 10000"/>
              <a:gd name="connsiteY3" fmla="*/ 1796 h 10000"/>
              <a:gd name="connsiteX4" fmla="*/ 2175 w 10000"/>
              <a:gd name="connsiteY4" fmla="*/ 1461 h 10000"/>
              <a:gd name="connsiteX5" fmla="*/ 4275 w 10000"/>
              <a:gd name="connsiteY5" fmla="*/ 1461 h 10000"/>
              <a:gd name="connsiteX6" fmla="*/ 4321 w 10000"/>
              <a:gd name="connsiteY6" fmla="*/ 1796 h 10000"/>
              <a:gd name="connsiteX7" fmla="*/ 4321 w 10000"/>
              <a:gd name="connsiteY7" fmla="*/ 9665 h 10000"/>
              <a:gd name="connsiteX8" fmla="*/ 4367 w 10000"/>
              <a:gd name="connsiteY8" fmla="*/ 10000 h 10000"/>
              <a:gd name="connsiteX9" fmla="*/ 5817 w 10000"/>
              <a:gd name="connsiteY9" fmla="*/ 10000 h 10000"/>
              <a:gd name="connsiteX10" fmla="*/ 5863 w 10000"/>
              <a:gd name="connsiteY10" fmla="*/ 9665 h 10000"/>
              <a:gd name="connsiteX11" fmla="*/ 5863 w 10000"/>
              <a:gd name="connsiteY11" fmla="*/ 335 h 10000"/>
              <a:gd name="connsiteX12" fmla="*/ 5910 w 10000"/>
              <a:gd name="connsiteY12" fmla="*/ 0 h 10000"/>
              <a:gd name="connsiteX13" fmla="*/ 6951 w 10000"/>
              <a:gd name="connsiteY13" fmla="*/ 0 h 10000"/>
              <a:gd name="connsiteX14" fmla="*/ 6997 w 10000"/>
              <a:gd name="connsiteY14" fmla="*/ 335 h 10000"/>
              <a:gd name="connsiteX15" fmla="*/ 6997 w 10000"/>
              <a:gd name="connsiteY15" fmla="*/ 8575 h 10000"/>
              <a:gd name="connsiteX16" fmla="*/ 7045 w 10000"/>
              <a:gd name="connsiteY16" fmla="*/ 8910 h 10000"/>
              <a:gd name="connsiteX17" fmla="*/ 9157 w 10000"/>
              <a:gd name="connsiteY17" fmla="*/ 8910 h 10000"/>
              <a:gd name="connsiteX18" fmla="*/ 9203 w 10000"/>
              <a:gd name="connsiteY18" fmla="*/ 8575 h 10000"/>
              <a:gd name="connsiteX19" fmla="*/ 9203 w 10000"/>
              <a:gd name="connsiteY19" fmla="*/ 1772 h 10000"/>
              <a:gd name="connsiteX20" fmla="*/ 9251 w 10000"/>
              <a:gd name="connsiteY20" fmla="*/ 1437 h 10000"/>
              <a:gd name="connsiteX21" fmla="*/ 9955 w 10000"/>
              <a:gd name="connsiteY21" fmla="*/ 1437 h 10000"/>
              <a:gd name="connsiteX22" fmla="*/ 10000 w 10000"/>
              <a:gd name="connsiteY22" fmla="*/ 1772 h 10000"/>
              <a:gd name="connsiteX0" fmla="*/ 0 w 9955"/>
              <a:gd name="connsiteY0" fmla="*/ 7868 h 10000"/>
              <a:gd name="connsiteX1" fmla="*/ 2083 w 9955"/>
              <a:gd name="connsiteY1" fmla="*/ 7868 h 10000"/>
              <a:gd name="connsiteX2" fmla="*/ 2129 w 9955"/>
              <a:gd name="connsiteY2" fmla="*/ 7533 h 10000"/>
              <a:gd name="connsiteX3" fmla="*/ 2129 w 9955"/>
              <a:gd name="connsiteY3" fmla="*/ 1796 h 10000"/>
              <a:gd name="connsiteX4" fmla="*/ 2175 w 9955"/>
              <a:gd name="connsiteY4" fmla="*/ 1461 h 10000"/>
              <a:gd name="connsiteX5" fmla="*/ 4275 w 9955"/>
              <a:gd name="connsiteY5" fmla="*/ 1461 h 10000"/>
              <a:gd name="connsiteX6" fmla="*/ 4321 w 9955"/>
              <a:gd name="connsiteY6" fmla="*/ 1796 h 10000"/>
              <a:gd name="connsiteX7" fmla="*/ 4321 w 9955"/>
              <a:gd name="connsiteY7" fmla="*/ 9665 h 10000"/>
              <a:gd name="connsiteX8" fmla="*/ 4367 w 9955"/>
              <a:gd name="connsiteY8" fmla="*/ 10000 h 10000"/>
              <a:gd name="connsiteX9" fmla="*/ 5817 w 9955"/>
              <a:gd name="connsiteY9" fmla="*/ 10000 h 10000"/>
              <a:gd name="connsiteX10" fmla="*/ 5863 w 9955"/>
              <a:gd name="connsiteY10" fmla="*/ 9665 h 10000"/>
              <a:gd name="connsiteX11" fmla="*/ 5863 w 9955"/>
              <a:gd name="connsiteY11" fmla="*/ 335 h 10000"/>
              <a:gd name="connsiteX12" fmla="*/ 5910 w 9955"/>
              <a:gd name="connsiteY12" fmla="*/ 0 h 10000"/>
              <a:gd name="connsiteX13" fmla="*/ 6951 w 9955"/>
              <a:gd name="connsiteY13" fmla="*/ 0 h 10000"/>
              <a:gd name="connsiteX14" fmla="*/ 6997 w 9955"/>
              <a:gd name="connsiteY14" fmla="*/ 335 h 10000"/>
              <a:gd name="connsiteX15" fmla="*/ 6997 w 9955"/>
              <a:gd name="connsiteY15" fmla="*/ 8575 h 10000"/>
              <a:gd name="connsiteX16" fmla="*/ 7045 w 9955"/>
              <a:gd name="connsiteY16" fmla="*/ 8910 h 10000"/>
              <a:gd name="connsiteX17" fmla="*/ 9157 w 9955"/>
              <a:gd name="connsiteY17" fmla="*/ 8910 h 10000"/>
              <a:gd name="connsiteX18" fmla="*/ 9203 w 9955"/>
              <a:gd name="connsiteY18" fmla="*/ 8575 h 10000"/>
              <a:gd name="connsiteX19" fmla="*/ 9203 w 9955"/>
              <a:gd name="connsiteY19" fmla="*/ 1772 h 10000"/>
              <a:gd name="connsiteX20" fmla="*/ 9251 w 9955"/>
              <a:gd name="connsiteY20" fmla="*/ 1437 h 10000"/>
              <a:gd name="connsiteX21" fmla="*/ 9955 w 9955"/>
              <a:gd name="connsiteY21" fmla="*/ 1437 h 10000"/>
              <a:gd name="connsiteX0" fmla="*/ 0 w 9293"/>
              <a:gd name="connsiteY0" fmla="*/ 7868 h 10000"/>
              <a:gd name="connsiteX1" fmla="*/ 2092 w 9293"/>
              <a:gd name="connsiteY1" fmla="*/ 7868 h 10000"/>
              <a:gd name="connsiteX2" fmla="*/ 2139 w 9293"/>
              <a:gd name="connsiteY2" fmla="*/ 7533 h 10000"/>
              <a:gd name="connsiteX3" fmla="*/ 2139 w 9293"/>
              <a:gd name="connsiteY3" fmla="*/ 1796 h 10000"/>
              <a:gd name="connsiteX4" fmla="*/ 2185 w 9293"/>
              <a:gd name="connsiteY4" fmla="*/ 1461 h 10000"/>
              <a:gd name="connsiteX5" fmla="*/ 4294 w 9293"/>
              <a:gd name="connsiteY5" fmla="*/ 1461 h 10000"/>
              <a:gd name="connsiteX6" fmla="*/ 4341 w 9293"/>
              <a:gd name="connsiteY6" fmla="*/ 1796 h 10000"/>
              <a:gd name="connsiteX7" fmla="*/ 4341 w 9293"/>
              <a:gd name="connsiteY7" fmla="*/ 9665 h 10000"/>
              <a:gd name="connsiteX8" fmla="*/ 4387 w 9293"/>
              <a:gd name="connsiteY8" fmla="*/ 10000 h 10000"/>
              <a:gd name="connsiteX9" fmla="*/ 5843 w 9293"/>
              <a:gd name="connsiteY9" fmla="*/ 10000 h 10000"/>
              <a:gd name="connsiteX10" fmla="*/ 5890 w 9293"/>
              <a:gd name="connsiteY10" fmla="*/ 9665 h 10000"/>
              <a:gd name="connsiteX11" fmla="*/ 5890 w 9293"/>
              <a:gd name="connsiteY11" fmla="*/ 335 h 10000"/>
              <a:gd name="connsiteX12" fmla="*/ 5937 w 9293"/>
              <a:gd name="connsiteY12" fmla="*/ 0 h 10000"/>
              <a:gd name="connsiteX13" fmla="*/ 6982 w 9293"/>
              <a:gd name="connsiteY13" fmla="*/ 0 h 10000"/>
              <a:gd name="connsiteX14" fmla="*/ 7029 w 9293"/>
              <a:gd name="connsiteY14" fmla="*/ 335 h 10000"/>
              <a:gd name="connsiteX15" fmla="*/ 7029 w 9293"/>
              <a:gd name="connsiteY15" fmla="*/ 8575 h 10000"/>
              <a:gd name="connsiteX16" fmla="*/ 7077 w 9293"/>
              <a:gd name="connsiteY16" fmla="*/ 8910 h 10000"/>
              <a:gd name="connsiteX17" fmla="*/ 9198 w 9293"/>
              <a:gd name="connsiteY17" fmla="*/ 8910 h 10000"/>
              <a:gd name="connsiteX18" fmla="*/ 9245 w 9293"/>
              <a:gd name="connsiteY18" fmla="*/ 8575 h 10000"/>
              <a:gd name="connsiteX19" fmla="*/ 9245 w 9293"/>
              <a:gd name="connsiteY19" fmla="*/ 1772 h 10000"/>
              <a:gd name="connsiteX20" fmla="*/ 9293 w 9293"/>
              <a:gd name="connsiteY20" fmla="*/ 1437 h 10000"/>
              <a:gd name="connsiteX0" fmla="*/ 0 w 9948"/>
              <a:gd name="connsiteY0" fmla="*/ 7868 h 10000"/>
              <a:gd name="connsiteX1" fmla="*/ 2251 w 9948"/>
              <a:gd name="connsiteY1" fmla="*/ 7868 h 10000"/>
              <a:gd name="connsiteX2" fmla="*/ 2302 w 9948"/>
              <a:gd name="connsiteY2" fmla="*/ 7533 h 10000"/>
              <a:gd name="connsiteX3" fmla="*/ 2302 w 9948"/>
              <a:gd name="connsiteY3" fmla="*/ 1796 h 10000"/>
              <a:gd name="connsiteX4" fmla="*/ 2351 w 9948"/>
              <a:gd name="connsiteY4" fmla="*/ 1461 h 10000"/>
              <a:gd name="connsiteX5" fmla="*/ 4621 w 9948"/>
              <a:gd name="connsiteY5" fmla="*/ 1461 h 10000"/>
              <a:gd name="connsiteX6" fmla="*/ 4671 w 9948"/>
              <a:gd name="connsiteY6" fmla="*/ 1796 h 10000"/>
              <a:gd name="connsiteX7" fmla="*/ 4671 w 9948"/>
              <a:gd name="connsiteY7" fmla="*/ 9665 h 10000"/>
              <a:gd name="connsiteX8" fmla="*/ 4721 w 9948"/>
              <a:gd name="connsiteY8" fmla="*/ 10000 h 10000"/>
              <a:gd name="connsiteX9" fmla="*/ 6288 w 9948"/>
              <a:gd name="connsiteY9" fmla="*/ 10000 h 10000"/>
              <a:gd name="connsiteX10" fmla="*/ 6338 w 9948"/>
              <a:gd name="connsiteY10" fmla="*/ 9665 h 10000"/>
              <a:gd name="connsiteX11" fmla="*/ 6338 w 9948"/>
              <a:gd name="connsiteY11" fmla="*/ 335 h 10000"/>
              <a:gd name="connsiteX12" fmla="*/ 6389 w 9948"/>
              <a:gd name="connsiteY12" fmla="*/ 0 h 10000"/>
              <a:gd name="connsiteX13" fmla="*/ 7513 w 9948"/>
              <a:gd name="connsiteY13" fmla="*/ 0 h 10000"/>
              <a:gd name="connsiteX14" fmla="*/ 7564 w 9948"/>
              <a:gd name="connsiteY14" fmla="*/ 335 h 10000"/>
              <a:gd name="connsiteX15" fmla="*/ 7564 w 9948"/>
              <a:gd name="connsiteY15" fmla="*/ 8575 h 10000"/>
              <a:gd name="connsiteX16" fmla="*/ 7615 w 9948"/>
              <a:gd name="connsiteY16" fmla="*/ 8910 h 10000"/>
              <a:gd name="connsiteX17" fmla="*/ 9898 w 9948"/>
              <a:gd name="connsiteY17" fmla="*/ 8910 h 10000"/>
              <a:gd name="connsiteX18" fmla="*/ 9948 w 9948"/>
              <a:gd name="connsiteY18" fmla="*/ 8575 h 10000"/>
              <a:gd name="connsiteX19" fmla="*/ 9948 w 9948"/>
              <a:gd name="connsiteY19" fmla="*/ 1772 h 10000"/>
              <a:gd name="connsiteX0" fmla="*/ 0 w 10000"/>
              <a:gd name="connsiteY0" fmla="*/ 7868 h 10000"/>
              <a:gd name="connsiteX1" fmla="*/ 2263 w 10000"/>
              <a:gd name="connsiteY1" fmla="*/ 7868 h 10000"/>
              <a:gd name="connsiteX2" fmla="*/ 2314 w 10000"/>
              <a:gd name="connsiteY2" fmla="*/ 7533 h 10000"/>
              <a:gd name="connsiteX3" fmla="*/ 2314 w 10000"/>
              <a:gd name="connsiteY3" fmla="*/ 1796 h 10000"/>
              <a:gd name="connsiteX4" fmla="*/ 2363 w 10000"/>
              <a:gd name="connsiteY4" fmla="*/ 1461 h 10000"/>
              <a:gd name="connsiteX5" fmla="*/ 4645 w 10000"/>
              <a:gd name="connsiteY5" fmla="*/ 1461 h 10000"/>
              <a:gd name="connsiteX6" fmla="*/ 4695 w 10000"/>
              <a:gd name="connsiteY6" fmla="*/ 1796 h 10000"/>
              <a:gd name="connsiteX7" fmla="*/ 4695 w 10000"/>
              <a:gd name="connsiteY7" fmla="*/ 9665 h 10000"/>
              <a:gd name="connsiteX8" fmla="*/ 4746 w 10000"/>
              <a:gd name="connsiteY8" fmla="*/ 10000 h 10000"/>
              <a:gd name="connsiteX9" fmla="*/ 6321 w 10000"/>
              <a:gd name="connsiteY9" fmla="*/ 10000 h 10000"/>
              <a:gd name="connsiteX10" fmla="*/ 6371 w 10000"/>
              <a:gd name="connsiteY10" fmla="*/ 9665 h 10000"/>
              <a:gd name="connsiteX11" fmla="*/ 6371 w 10000"/>
              <a:gd name="connsiteY11" fmla="*/ 335 h 10000"/>
              <a:gd name="connsiteX12" fmla="*/ 6422 w 10000"/>
              <a:gd name="connsiteY12" fmla="*/ 0 h 10000"/>
              <a:gd name="connsiteX13" fmla="*/ 7552 w 10000"/>
              <a:gd name="connsiteY13" fmla="*/ 0 h 10000"/>
              <a:gd name="connsiteX14" fmla="*/ 7604 w 10000"/>
              <a:gd name="connsiteY14" fmla="*/ 335 h 10000"/>
              <a:gd name="connsiteX15" fmla="*/ 7604 w 10000"/>
              <a:gd name="connsiteY15" fmla="*/ 8575 h 10000"/>
              <a:gd name="connsiteX16" fmla="*/ 7655 w 10000"/>
              <a:gd name="connsiteY16" fmla="*/ 8910 h 10000"/>
              <a:gd name="connsiteX17" fmla="*/ 9950 w 10000"/>
              <a:gd name="connsiteY17" fmla="*/ 8910 h 10000"/>
              <a:gd name="connsiteX18" fmla="*/ 10000 w 10000"/>
              <a:gd name="connsiteY18" fmla="*/ 8575 h 10000"/>
              <a:gd name="connsiteX0" fmla="*/ 0 w 8266"/>
              <a:gd name="connsiteY0" fmla="*/ 7916 h 10000"/>
              <a:gd name="connsiteX1" fmla="*/ 529 w 8266"/>
              <a:gd name="connsiteY1" fmla="*/ 7868 h 10000"/>
              <a:gd name="connsiteX2" fmla="*/ 580 w 8266"/>
              <a:gd name="connsiteY2" fmla="*/ 7533 h 10000"/>
              <a:gd name="connsiteX3" fmla="*/ 580 w 8266"/>
              <a:gd name="connsiteY3" fmla="*/ 1796 h 10000"/>
              <a:gd name="connsiteX4" fmla="*/ 629 w 8266"/>
              <a:gd name="connsiteY4" fmla="*/ 1461 h 10000"/>
              <a:gd name="connsiteX5" fmla="*/ 2911 w 8266"/>
              <a:gd name="connsiteY5" fmla="*/ 1461 h 10000"/>
              <a:gd name="connsiteX6" fmla="*/ 2961 w 8266"/>
              <a:gd name="connsiteY6" fmla="*/ 1796 h 10000"/>
              <a:gd name="connsiteX7" fmla="*/ 2961 w 8266"/>
              <a:gd name="connsiteY7" fmla="*/ 9665 h 10000"/>
              <a:gd name="connsiteX8" fmla="*/ 3012 w 8266"/>
              <a:gd name="connsiteY8" fmla="*/ 10000 h 10000"/>
              <a:gd name="connsiteX9" fmla="*/ 4587 w 8266"/>
              <a:gd name="connsiteY9" fmla="*/ 10000 h 10000"/>
              <a:gd name="connsiteX10" fmla="*/ 4637 w 8266"/>
              <a:gd name="connsiteY10" fmla="*/ 9665 h 10000"/>
              <a:gd name="connsiteX11" fmla="*/ 4637 w 8266"/>
              <a:gd name="connsiteY11" fmla="*/ 335 h 10000"/>
              <a:gd name="connsiteX12" fmla="*/ 4688 w 8266"/>
              <a:gd name="connsiteY12" fmla="*/ 0 h 10000"/>
              <a:gd name="connsiteX13" fmla="*/ 5818 w 8266"/>
              <a:gd name="connsiteY13" fmla="*/ 0 h 10000"/>
              <a:gd name="connsiteX14" fmla="*/ 5870 w 8266"/>
              <a:gd name="connsiteY14" fmla="*/ 335 h 10000"/>
              <a:gd name="connsiteX15" fmla="*/ 5870 w 8266"/>
              <a:gd name="connsiteY15" fmla="*/ 8575 h 10000"/>
              <a:gd name="connsiteX16" fmla="*/ 5921 w 8266"/>
              <a:gd name="connsiteY16" fmla="*/ 8910 h 10000"/>
              <a:gd name="connsiteX17" fmla="*/ 8216 w 8266"/>
              <a:gd name="connsiteY17" fmla="*/ 8910 h 10000"/>
              <a:gd name="connsiteX18" fmla="*/ 8266 w 8266"/>
              <a:gd name="connsiteY18" fmla="*/ 8575 h 10000"/>
              <a:gd name="connsiteX0" fmla="*/ 0 w 10000"/>
              <a:gd name="connsiteY0" fmla="*/ 7916 h 10000"/>
              <a:gd name="connsiteX1" fmla="*/ 640 w 10000"/>
              <a:gd name="connsiteY1" fmla="*/ 7868 h 10000"/>
              <a:gd name="connsiteX2" fmla="*/ 702 w 10000"/>
              <a:gd name="connsiteY2" fmla="*/ 7533 h 10000"/>
              <a:gd name="connsiteX3" fmla="*/ 702 w 10000"/>
              <a:gd name="connsiteY3" fmla="*/ 1796 h 10000"/>
              <a:gd name="connsiteX4" fmla="*/ 761 w 10000"/>
              <a:gd name="connsiteY4" fmla="*/ 1461 h 10000"/>
              <a:gd name="connsiteX5" fmla="*/ 3522 w 10000"/>
              <a:gd name="connsiteY5" fmla="*/ 1461 h 10000"/>
              <a:gd name="connsiteX6" fmla="*/ 3582 w 10000"/>
              <a:gd name="connsiteY6" fmla="*/ 1796 h 10000"/>
              <a:gd name="connsiteX7" fmla="*/ 3582 w 10000"/>
              <a:gd name="connsiteY7" fmla="*/ 9665 h 10000"/>
              <a:gd name="connsiteX8" fmla="*/ 3644 w 10000"/>
              <a:gd name="connsiteY8" fmla="*/ 10000 h 10000"/>
              <a:gd name="connsiteX9" fmla="*/ 5549 w 10000"/>
              <a:gd name="connsiteY9" fmla="*/ 10000 h 10000"/>
              <a:gd name="connsiteX10" fmla="*/ 5610 w 10000"/>
              <a:gd name="connsiteY10" fmla="*/ 9665 h 10000"/>
              <a:gd name="connsiteX11" fmla="*/ 5610 w 10000"/>
              <a:gd name="connsiteY11" fmla="*/ 335 h 10000"/>
              <a:gd name="connsiteX12" fmla="*/ 5671 w 10000"/>
              <a:gd name="connsiteY12" fmla="*/ 0 h 10000"/>
              <a:gd name="connsiteX13" fmla="*/ 7038 w 10000"/>
              <a:gd name="connsiteY13" fmla="*/ 0 h 10000"/>
              <a:gd name="connsiteX14" fmla="*/ 7101 w 10000"/>
              <a:gd name="connsiteY14" fmla="*/ 335 h 10000"/>
              <a:gd name="connsiteX15" fmla="*/ 7101 w 10000"/>
              <a:gd name="connsiteY15" fmla="*/ 8575 h 10000"/>
              <a:gd name="connsiteX16" fmla="*/ 7163 w 10000"/>
              <a:gd name="connsiteY16" fmla="*/ 8910 h 10000"/>
              <a:gd name="connsiteX17" fmla="*/ 9940 w 10000"/>
              <a:gd name="connsiteY17" fmla="*/ 8910 h 10000"/>
              <a:gd name="connsiteX18" fmla="*/ 10000 w 10000"/>
              <a:gd name="connsiteY18" fmla="*/ 8575 h 10000"/>
              <a:gd name="connsiteX0" fmla="*/ 0 w 9964"/>
              <a:gd name="connsiteY0" fmla="*/ 7882 h 10000"/>
              <a:gd name="connsiteX1" fmla="*/ 604 w 9964"/>
              <a:gd name="connsiteY1" fmla="*/ 7868 h 10000"/>
              <a:gd name="connsiteX2" fmla="*/ 666 w 9964"/>
              <a:gd name="connsiteY2" fmla="*/ 7533 h 10000"/>
              <a:gd name="connsiteX3" fmla="*/ 666 w 9964"/>
              <a:gd name="connsiteY3" fmla="*/ 1796 h 10000"/>
              <a:gd name="connsiteX4" fmla="*/ 725 w 9964"/>
              <a:gd name="connsiteY4" fmla="*/ 1461 h 10000"/>
              <a:gd name="connsiteX5" fmla="*/ 3486 w 9964"/>
              <a:gd name="connsiteY5" fmla="*/ 1461 h 10000"/>
              <a:gd name="connsiteX6" fmla="*/ 3546 w 9964"/>
              <a:gd name="connsiteY6" fmla="*/ 1796 h 10000"/>
              <a:gd name="connsiteX7" fmla="*/ 3546 w 9964"/>
              <a:gd name="connsiteY7" fmla="*/ 9665 h 10000"/>
              <a:gd name="connsiteX8" fmla="*/ 3608 w 9964"/>
              <a:gd name="connsiteY8" fmla="*/ 10000 h 10000"/>
              <a:gd name="connsiteX9" fmla="*/ 5513 w 9964"/>
              <a:gd name="connsiteY9" fmla="*/ 10000 h 10000"/>
              <a:gd name="connsiteX10" fmla="*/ 5574 w 9964"/>
              <a:gd name="connsiteY10" fmla="*/ 9665 h 10000"/>
              <a:gd name="connsiteX11" fmla="*/ 5574 w 9964"/>
              <a:gd name="connsiteY11" fmla="*/ 335 h 10000"/>
              <a:gd name="connsiteX12" fmla="*/ 5635 w 9964"/>
              <a:gd name="connsiteY12" fmla="*/ 0 h 10000"/>
              <a:gd name="connsiteX13" fmla="*/ 7002 w 9964"/>
              <a:gd name="connsiteY13" fmla="*/ 0 h 10000"/>
              <a:gd name="connsiteX14" fmla="*/ 7065 w 9964"/>
              <a:gd name="connsiteY14" fmla="*/ 335 h 10000"/>
              <a:gd name="connsiteX15" fmla="*/ 7065 w 9964"/>
              <a:gd name="connsiteY15" fmla="*/ 8575 h 10000"/>
              <a:gd name="connsiteX16" fmla="*/ 7127 w 9964"/>
              <a:gd name="connsiteY16" fmla="*/ 8910 h 10000"/>
              <a:gd name="connsiteX17" fmla="*/ 9904 w 9964"/>
              <a:gd name="connsiteY17" fmla="*/ 8910 h 10000"/>
              <a:gd name="connsiteX18" fmla="*/ 9964 w 9964"/>
              <a:gd name="connsiteY18" fmla="*/ 8575 h 10000"/>
              <a:gd name="connsiteX0" fmla="*/ 0 w 10018"/>
              <a:gd name="connsiteY0" fmla="*/ 7882 h 10000"/>
              <a:gd name="connsiteX1" fmla="*/ 624 w 10018"/>
              <a:gd name="connsiteY1" fmla="*/ 7868 h 10000"/>
              <a:gd name="connsiteX2" fmla="*/ 686 w 10018"/>
              <a:gd name="connsiteY2" fmla="*/ 7533 h 10000"/>
              <a:gd name="connsiteX3" fmla="*/ 686 w 10018"/>
              <a:gd name="connsiteY3" fmla="*/ 1796 h 10000"/>
              <a:gd name="connsiteX4" fmla="*/ 746 w 10018"/>
              <a:gd name="connsiteY4" fmla="*/ 1461 h 10000"/>
              <a:gd name="connsiteX5" fmla="*/ 3517 w 10018"/>
              <a:gd name="connsiteY5" fmla="*/ 1461 h 10000"/>
              <a:gd name="connsiteX6" fmla="*/ 3577 w 10018"/>
              <a:gd name="connsiteY6" fmla="*/ 1796 h 10000"/>
              <a:gd name="connsiteX7" fmla="*/ 3577 w 10018"/>
              <a:gd name="connsiteY7" fmla="*/ 9665 h 10000"/>
              <a:gd name="connsiteX8" fmla="*/ 3639 w 10018"/>
              <a:gd name="connsiteY8" fmla="*/ 10000 h 10000"/>
              <a:gd name="connsiteX9" fmla="*/ 5551 w 10018"/>
              <a:gd name="connsiteY9" fmla="*/ 10000 h 10000"/>
              <a:gd name="connsiteX10" fmla="*/ 5612 w 10018"/>
              <a:gd name="connsiteY10" fmla="*/ 9665 h 10000"/>
              <a:gd name="connsiteX11" fmla="*/ 5612 w 10018"/>
              <a:gd name="connsiteY11" fmla="*/ 335 h 10000"/>
              <a:gd name="connsiteX12" fmla="*/ 5673 w 10018"/>
              <a:gd name="connsiteY12" fmla="*/ 0 h 10000"/>
              <a:gd name="connsiteX13" fmla="*/ 7045 w 10018"/>
              <a:gd name="connsiteY13" fmla="*/ 0 h 10000"/>
              <a:gd name="connsiteX14" fmla="*/ 7109 w 10018"/>
              <a:gd name="connsiteY14" fmla="*/ 335 h 10000"/>
              <a:gd name="connsiteX15" fmla="*/ 7109 w 10018"/>
              <a:gd name="connsiteY15" fmla="*/ 8575 h 10000"/>
              <a:gd name="connsiteX16" fmla="*/ 7171 w 10018"/>
              <a:gd name="connsiteY16" fmla="*/ 8910 h 10000"/>
              <a:gd name="connsiteX17" fmla="*/ 9958 w 10018"/>
              <a:gd name="connsiteY17" fmla="*/ 8910 h 10000"/>
              <a:gd name="connsiteX18" fmla="*/ 10018 w 10018"/>
              <a:gd name="connsiteY18" fmla="*/ 8575 h 10000"/>
              <a:gd name="connsiteX0" fmla="*/ 0 w 10023"/>
              <a:gd name="connsiteY0" fmla="*/ 7857 h 10000"/>
              <a:gd name="connsiteX1" fmla="*/ 629 w 10023"/>
              <a:gd name="connsiteY1" fmla="*/ 7868 h 10000"/>
              <a:gd name="connsiteX2" fmla="*/ 691 w 10023"/>
              <a:gd name="connsiteY2" fmla="*/ 7533 h 10000"/>
              <a:gd name="connsiteX3" fmla="*/ 691 w 10023"/>
              <a:gd name="connsiteY3" fmla="*/ 1796 h 10000"/>
              <a:gd name="connsiteX4" fmla="*/ 751 w 10023"/>
              <a:gd name="connsiteY4" fmla="*/ 1461 h 10000"/>
              <a:gd name="connsiteX5" fmla="*/ 3522 w 10023"/>
              <a:gd name="connsiteY5" fmla="*/ 1461 h 10000"/>
              <a:gd name="connsiteX6" fmla="*/ 3582 w 10023"/>
              <a:gd name="connsiteY6" fmla="*/ 1796 h 10000"/>
              <a:gd name="connsiteX7" fmla="*/ 3582 w 10023"/>
              <a:gd name="connsiteY7" fmla="*/ 9665 h 10000"/>
              <a:gd name="connsiteX8" fmla="*/ 3644 w 10023"/>
              <a:gd name="connsiteY8" fmla="*/ 10000 h 10000"/>
              <a:gd name="connsiteX9" fmla="*/ 5556 w 10023"/>
              <a:gd name="connsiteY9" fmla="*/ 10000 h 10000"/>
              <a:gd name="connsiteX10" fmla="*/ 5617 w 10023"/>
              <a:gd name="connsiteY10" fmla="*/ 9665 h 10000"/>
              <a:gd name="connsiteX11" fmla="*/ 5617 w 10023"/>
              <a:gd name="connsiteY11" fmla="*/ 335 h 10000"/>
              <a:gd name="connsiteX12" fmla="*/ 5678 w 10023"/>
              <a:gd name="connsiteY12" fmla="*/ 0 h 10000"/>
              <a:gd name="connsiteX13" fmla="*/ 7050 w 10023"/>
              <a:gd name="connsiteY13" fmla="*/ 0 h 10000"/>
              <a:gd name="connsiteX14" fmla="*/ 7114 w 10023"/>
              <a:gd name="connsiteY14" fmla="*/ 335 h 10000"/>
              <a:gd name="connsiteX15" fmla="*/ 7114 w 10023"/>
              <a:gd name="connsiteY15" fmla="*/ 8575 h 10000"/>
              <a:gd name="connsiteX16" fmla="*/ 7176 w 10023"/>
              <a:gd name="connsiteY16" fmla="*/ 8910 h 10000"/>
              <a:gd name="connsiteX17" fmla="*/ 9963 w 10023"/>
              <a:gd name="connsiteY17" fmla="*/ 8910 h 10000"/>
              <a:gd name="connsiteX18" fmla="*/ 10023 w 10023"/>
              <a:gd name="connsiteY18" fmla="*/ 8575 h 10000"/>
              <a:gd name="connsiteX0" fmla="*/ 0 w 10023"/>
              <a:gd name="connsiteY0" fmla="*/ 7857 h 10000"/>
              <a:gd name="connsiteX1" fmla="*/ 629 w 10023"/>
              <a:gd name="connsiteY1" fmla="*/ 7868 h 10000"/>
              <a:gd name="connsiteX2" fmla="*/ 691 w 10023"/>
              <a:gd name="connsiteY2" fmla="*/ 7533 h 10000"/>
              <a:gd name="connsiteX3" fmla="*/ 691 w 10023"/>
              <a:gd name="connsiteY3" fmla="*/ 1796 h 10000"/>
              <a:gd name="connsiteX4" fmla="*/ 751 w 10023"/>
              <a:gd name="connsiteY4" fmla="*/ 1461 h 10000"/>
              <a:gd name="connsiteX5" fmla="*/ 3522 w 10023"/>
              <a:gd name="connsiteY5" fmla="*/ 1461 h 10000"/>
              <a:gd name="connsiteX6" fmla="*/ 3582 w 10023"/>
              <a:gd name="connsiteY6" fmla="*/ 1796 h 10000"/>
              <a:gd name="connsiteX7" fmla="*/ 3582 w 10023"/>
              <a:gd name="connsiteY7" fmla="*/ 9665 h 10000"/>
              <a:gd name="connsiteX8" fmla="*/ 3644 w 10023"/>
              <a:gd name="connsiteY8" fmla="*/ 10000 h 10000"/>
              <a:gd name="connsiteX9" fmla="*/ 5556 w 10023"/>
              <a:gd name="connsiteY9" fmla="*/ 10000 h 10000"/>
              <a:gd name="connsiteX10" fmla="*/ 5617 w 10023"/>
              <a:gd name="connsiteY10" fmla="*/ 9665 h 10000"/>
              <a:gd name="connsiteX11" fmla="*/ 5617 w 10023"/>
              <a:gd name="connsiteY11" fmla="*/ 335 h 10000"/>
              <a:gd name="connsiteX12" fmla="*/ 5678 w 10023"/>
              <a:gd name="connsiteY12" fmla="*/ 0 h 10000"/>
              <a:gd name="connsiteX13" fmla="*/ 7050 w 10023"/>
              <a:gd name="connsiteY13" fmla="*/ 0 h 10000"/>
              <a:gd name="connsiteX14" fmla="*/ 7114 w 10023"/>
              <a:gd name="connsiteY14" fmla="*/ 335 h 10000"/>
              <a:gd name="connsiteX15" fmla="*/ 7114 w 10023"/>
              <a:gd name="connsiteY15" fmla="*/ 8575 h 10000"/>
              <a:gd name="connsiteX16" fmla="*/ 7176 w 10023"/>
              <a:gd name="connsiteY16" fmla="*/ 8910 h 10000"/>
              <a:gd name="connsiteX17" fmla="*/ 10023 w 10023"/>
              <a:gd name="connsiteY17" fmla="*/ 8575 h 10000"/>
              <a:gd name="connsiteX0" fmla="*/ 0 w 8783"/>
              <a:gd name="connsiteY0" fmla="*/ 7857 h 10000"/>
              <a:gd name="connsiteX1" fmla="*/ 629 w 8783"/>
              <a:gd name="connsiteY1" fmla="*/ 7868 h 10000"/>
              <a:gd name="connsiteX2" fmla="*/ 691 w 8783"/>
              <a:gd name="connsiteY2" fmla="*/ 7533 h 10000"/>
              <a:gd name="connsiteX3" fmla="*/ 691 w 8783"/>
              <a:gd name="connsiteY3" fmla="*/ 1796 h 10000"/>
              <a:gd name="connsiteX4" fmla="*/ 751 w 8783"/>
              <a:gd name="connsiteY4" fmla="*/ 1461 h 10000"/>
              <a:gd name="connsiteX5" fmla="*/ 3522 w 8783"/>
              <a:gd name="connsiteY5" fmla="*/ 1461 h 10000"/>
              <a:gd name="connsiteX6" fmla="*/ 3582 w 8783"/>
              <a:gd name="connsiteY6" fmla="*/ 1796 h 10000"/>
              <a:gd name="connsiteX7" fmla="*/ 3582 w 8783"/>
              <a:gd name="connsiteY7" fmla="*/ 9665 h 10000"/>
              <a:gd name="connsiteX8" fmla="*/ 3644 w 8783"/>
              <a:gd name="connsiteY8" fmla="*/ 10000 h 10000"/>
              <a:gd name="connsiteX9" fmla="*/ 5556 w 8783"/>
              <a:gd name="connsiteY9" fmla="*/ 10000 h 10000"/>
              <a:gd name="connsiteX10" fmla="*/ 5617 w 8783"/>
              <a:gd name="connsiteY10" fmla="*/ 9665 h 10000"/>
              <a:gd name="connsiteX11" fmla="*/ 5617 w 8783"/>
              <a:gd name="connsiteY11" fmla="*/ 335 h 10000"/>
              <a:gd name="connsiteX12" fmla="*/ 5678 w 8783"/>
              <a:gd name="connsiteY12" fmla="*/ 0 h 10000"/>
              <a:gd name="connsiteX13" fmla="*/ 7050 w 8783"/>
              <a:gd name="connsiteY13" fmla="*/ 0 h 10000"/>
              <a:gd name="connsiteX14" fmla="*/ 7114 w 8783"/>
              <a:gd name="connsiteY14" fmla="*/ 335 h 10000"/>
              <a:gd name="connsiteX15" fmla="*/ 7114 w 8783"/>
              <a:gd name="connsiteY15" fmla="*/ 8575 h 10000"/>
              <a:gd name="connsiteX16" fmla="*/ 7176 w 8783"/>
              <a:gd name="connsiteY16" fmla="*/ 8910 h 10000"/>
              <a:gd name="connsiteX17" fmla="*/ 8783 w 8783"/>
              <a:gd name="connsiteY17" fmla="*/ 8893 h 10000"/>
              <a:gd name="connsiteX0" fmla="*/ 0 w 9997"/>
              <a:gd name="connsiteY0" fmla="*/ 7857 h 10000"/>
              <a:gd name="connsiteX1" fmla="*/ 716 w 9997"/>
              <a:gd name="connsiteY1" fmla="*/ 7868 h 10000"/>
              <a:gd name="connsiteX2" fmla="*/ 787 w 9997"/>
              <a:gd name="connsiteY2" fmla="*/ 7533 h 10000"/>
              <a:gd name="connsiteX3" fmla="*/ 787 w 9997"/>
              <a:gd name="connsiteY3" fmla="*/ 1796 h 10000"/>
              <a:gd name="connsiteX4" fmla="*/ 855 w 9997"/>
              <a:gd name="connsiteY4" fmla="*/ 1461 h 10000"/>
              <a:gd name="connsiteX5" fmla="*/ 4010 w 9997"/>
              <a:gd name="connsiteY5" fmla="*/ 1461 h 10000"/>
              <a:gd name="connsiteX6" fmla="*/ 4078 w 9997"/>
              <a:gd name="connsiteY6" fmla="*/ 1796 h 10000"/>
              <a:gd name="connsiteX7" fmla="*/ 4078 w 9997"/>
              <a:gd name="connsiteY7" fmla="*/ 9665 h 10000"/>
              <a:gd name="connsiteX8" fmla="*/ 4149 w 9997"/>
              <a:gd name="connsiteY8" fmla="*/ 10000 h 10000"/>
              <a:gd name="connsiteX9" fmla="*/ 6326 w 9997"/>
              <a:gd name="connsiteY9" fmla="*/ 10000 h 10000"/>
              <a:gd name="connsiteX10" fmla="*/ 6395 w 9997"/>
              <a:gd name="connsiteY10" fmla="*/ 9665 h 10000"/>
              <a:gd name="connsiteX11" fmla="*/ 6395 w 9997"/>
              <a:gd name="connsiteY11" fmla="*/ 335 h 10000"/>
              <a:gd name="connsiteX12" fmla="*/ 6465 w 9997"/>
              <a:gd name="connsiteY12" fmla="*/ 0 h 10000"/>
              <a:gd name="connsiteX13" fmla="*/ 8027 w 9997"/>
              <a:gd name="connsiteY13" fmla="*/ 0 h 10000"/>
              <a:gd name="connsiteX14" fmla="*/ 8100 w 9997"/>
              <a:gd name="connsiteY14" fmla="*/ 335 h 10000"/>
              <a:gd name="connsiteX15" fmla="*/ 8100 w 9997"/>
              <a:gd name="connsiteY15" fmla="*/ 8575 h 10000"/>
              <a:gd name="connsiteX16" fmla="*/ 8170 w 9997"/>
              <a:gd name="connsiteY16" fmla="*/ 8910 h 10000"/>
              <a:gd name="connsiteX17" fmla="*/ 9997 w 9997"/>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1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68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10 h 10000"/>
              <a:gd name="connsiteX17" fmla="*/ 10000 w 10000"/>
              <a:gd name="connsiteY17" fmla="*/ 8927 h 10000"/>
              <a:gd name="connsiteX0" fmla="*/ 0 w 10000"/>
              <a:gd name="connsiteY0" fmla="*/ 7857 h 10000"/>
              <a:gd name="connsiteX1" fmla="*/ 726 w 10000"/>
              <a:gd name="connsiteY1" fmla="*/ 7855 h 10000"/>
              <a:gd name="connsiteX2" fmla="*/ 787 w 10000"/>
              <a:gd name="connsiteY2" fmla="*/ 7533 h 10000"/>
              <a:gd name="connsiteX3" fmla="*/ 787 w 10000"/>
              <a:gd name="connsiteY3" fmla="*/ 1796 h 10000"/>
              <a:gd name="connsiteX4" fmla="*/ 855 w 10000"/>
              <a:gd name="connsiteY4" fmla="*/ 1461 h 10000"/>
              <a:gd name="connsiteX5" fmla="*/ 4011 w 10000"/>
              <a:gd name="connsiteY5" fmla="*/ 1461 h 10000"/>
              <a:gd name="connsiteX6" fmla="*/ 4079 w 10000"/>
              <a:gd name="connsiteY6" fmla="*/ 1796 h 10000"/>
              <a:gd name="connsiteX7" fmla="*/ 4079 w 10000"/>
              <a:gd name="connsiteY7" fmla="*/ 9665 h 10000"/>
              <a:gd name="connsiteX8" fmla="*/ 4150 w 10000"/>
              <a:gd name="connsiteY8" fmla="*/ 10000 h 10000"/>
              <a:gd name="connsiteX9" fmla="*/ 6328 w 10000"/>
              <a:gd name="connsiteY9" fmla="*/ 10000 h 10000"/>
              <a:gd name="connsiteX10" fmla="*/ 6397 w 10000"/>
              <a:gd name="connsiteY10" fmla="*/ 9665 h 10000"/>
              <a:gd name="connsiteX11" fmla="*/ 6397 w 10000"/>
              <a:gd name="connsiteY11" fmla="*/ 335 h 10000"/>
              <a:gd name="connsiteX12" fmla="*/ 6467 w 10000"/>
              <a:gd name="connsiteY12" fmla="*/ 0 h 10000"/>
              <a:gd name="connsiteX13" fmla="*/ 8029 w 10000"/>
              <a:gd name="connsiteY13" fmla="*/ 0 h 10000"/>
              <a:gd name="connsiteX14" fmla="*/ 8102 w 10000"/>
              <a:gd name="connsiteY14" fmla="*/ 335 h 10000"/>
              <a:gd name="connsiteX15" fmla="*/ 8102 w 10000"/>
              <a:gd name="connsiteY15" fmla="*/ 8575 h 10000"/>
              <a:gd name="connsiteX16" fmla="*/ 8172 w 10000"/>
              <a:gd name="connsiteY16" fmla="*/ 8935 h 10000"/>
              <a:gd name="connsiteX17" fmla="*/ 10000 w 10000"/>
              <a:gd name="connsiteY17" fmla="*/ 8927 h 10000"/>
              <a:gd name="connsiteX0" fmla="*/ 0 w 10008"/>
              <a:gd name="connsiteY0" fmla="*/ 7857 h 10000"/>
              <a:gd name="connsiteX1" fmla="*/ 726 w 10008"/>
              <a:gd name="connsiteY1" fmla="*/ 7855 h 10000"/>
              <a:gd name="connsiteX2" fmla="*/ 787 w 10008"/>
              <a:gd name="connsiteY2" fmla="*/ 7533 h 10000"/>
              <a:gd name="connsiteX3" fmla="*/ 787 w 10008"/>
              <a:gd name="connsiteY3" fmla="*/ 1796 h 10000"/>
              <a:gd name="connsiteX4" fmla="*/ 855 w 10008"/>
              <a:gd name="connsiteY4" fmla="*/ 1461 h 10000"/>
              <a:gd name="connsiteX5" fmla="*/ 4011 w 10008"/>
              <a:gd name="connsiteY5" fmla="*/ 1461 h 10000"/>
              <a:gd name="connsiteX6" fmla="*/ 4079 w 10008"/>
              <a:gd name="connsiteY6" fmla="*/ 1796 h 10000"/>
              <a:gd name="connsiteX7" fmla="*/ 4079 w 10008"/>
              <a:gd name="connsiteY7" fmla="*/ 9665 h 10000"/>
              <a:gd name="connsiteX8" fmla="*/ 4150 w 10008"/>
              <a:gd name="connsiteY8" fmla="*/ 10000 h 10000"/>
              <a:gd name="connsiteX9" fmla="*/ 6328 w 10008"/>
              <a:gd name="connsiteY9" fmla="*/ 10000 h 10000"/>
              <a:gd name="connsiteX10" fmla="*/ 6397 w 10008"/>
              <a:gd name="connsiteY10" fmla="*/ 9665 h 10000"/>
              <a:gd name="connsiteX11" fmla="*/ 6397 w 10008"/>
              <a:gd name="connsiteY11" fmla="*/ 335 h 10000"/>
              <a:gd name="connsiteX12" fmla="*/ 6467 w 10008"/>
              <a:gd name="connsiteY12" fmla="*/ 0 h 10000"/>
              <a:gd name="connsiteX13" fmla="*/ 8029 w 10008"/>
              <a:gd name="connsiteY13" fmla="*/ 0 h 10000"/>
              <a:gd name="connsiteX14" fmla="*/ 8102 w 10008"/>
              <a:gd name="connsiteY14" fmla="*/ 335 h 10000"/>
              <a:gd name="connsiteX15" fmla="*/ 8102 w 10008"/>
              <a:gd name="connsiteY15" fmla="*/ 8575 h 10000"/>
              <a:gd name="connsiteX16" fmla="*/ 8172 w 10008"/>
              <a:gd name="connsiteY16" fmla="*/ 8935 h 10000"/>
              <a:gd name="connsiteX17" fmla="*/ 10008 w 10008"/>
              <a:gd name="connsiteY17" fmla="*/ 8927 h 10000"/>
              <a:gd name="connsiteX0" fmla="*/ 0 w 10016"/>
              <a:gd name="connsiteY0" fmla="*/ 7857 h 10000"/>
              <a:gd name="connsiteX1" fmla="*/ 726 w 10016"/>
              <a:gd name="connsiteY1" fmla="*/ 7855 h 10000"/>
              <a:gd name="connsiteX2" fmla="*/ 787 w 10016"/>
              <a:gd name="connsiteY2" fmla="*/ 7533 h 10000"/>
              <a:gd name="connsiteX3" fmla="*/ 787 w 10016"/>
              <a:gd name="connsiteY3" fmla="*/ 1796 h 10000"/>
              <a:gd name="connsiteX4" fmla="*/ 855 w 10016"/>
              <a:gd name="connsiteY4" fmla="*/ 1461 h 10000"/>
              <a:gd name="connsiteX5" fmla="*/ 4011 w 10016"/>
              <a:gd name="connsiteY5" fmla="*/ 1461 h 10000"/>
              <a:gd name="connsiteX6" fmla="*/ 4079 w 10016"/>
              <a:gd name="connsiteY6" fmla="*/ 1796 h 10000"/>
              <a:gd name="connsiteX7" fmla="*/ 4079 w 10016"/>
              <a:gd name="connsiteY7" fmla="*/ 9665 h 10000"/>
              <a:gd name="connsiteX8" fmla="*/ 4150 w 10016"/>
              <a:gd name="connsiteY8" fmla="*/ 10000 h 10000"/>
              <a:gd name="connsiteX9" fmla="*/ 6328 w 10016"/>
              <a:gd name="connsiteY9" fmla="*/ 10000 h 10000"/>
              <a:gd name="connsiteX10" fmla="*/ 6397 w 10016"/>
              <a:gd name="connsiteY10" fmla="*/ 9665 h 10000"/>
              <a:gd name="connsiteX11" fmla="*/ 6397 w 10016"/>
              <a:gd name="connsiteY11" fmla="*/ 335 h 10000"/>
              <a:gd name="connsiteX12" fmla="*/ 6467 w 10016"/>
              <a:gd name="connsiteY12" fmla="*/ 0 h 10000"/>
              <a:gd name="connsiteX13" fmla="*/ 8029 w 10016"/>
              <a:gd name="connsiteY13" fmla="*/ 0 h 10000"/>
              <a:gd name="connsiteX14" fmla="*/ 8102 w 10016"/>
              <a:gd name="connsiteY14" fmla="*/ 335 h 10000"/>
              <a:gd name="connsiteX15" fmla="*/ 8102 w 10016"/>
              <a:gd name="connsiteY15" fmla="*/ 8575 h 10000"/>
              <a:gd name="connsiteX16" fmla="*/ 8172 w 10016"/>
              <a:gd name="connsiteY16" fmla="*/ 8935 h 10000"/>
              <a:gd name="connsiteX17" fmla="*/ 10016 w 10016"/>
              <a:gd name="connsiteY17" fmla="*/ 8940 h 10000"/>
              <a:gd name="connsiteX0" fmla="*/ 0 w 10016"/>
              <a:gd name="connsiteY0" fmla="*/ 7857 h 10000"/>
              <a:gd name="connsiteX1" fmla="*/ 726 w 10016"/>
              <a:gd name="connsiteY1" fmla="*/ 7855 h 10000"/>
              <a:gd name="connsiteX2" fmla="*/ 787 w 10016"/>
              <a:gd name="connsiteY2" fmla="*/ 7533 h 10000"/>
              <a:gd name="connsiteX3" fmla="*/ 787 w 10016"/>
              <a:gd name="connsiteY3" fmla="*/ 1796 h 10000"/>
              <a:gd name="connsiteX4" fmla="*/ 855 w 10016"/>
              <a:gd name="connsiteY4" fmla="*/ 1461 h 10000"/>
              <a:gd name="connsiteX5" fmla="*/ 4011 w 10016"/>
              <a:gd name="connsiteY5" fmla="*/ 1461 h 10000"/>
              <a:gd name="connsiteX6" fmla="*/ 4079 w 10016"/>
              <a:gd name="connsiteY6" fmla="*/ 1796 h 10000"/>
              <a:gd name="connsiteX7" fmla="*/ 4079 w 10016"/>
              <a:gd name="connsiteY7" fmla="*/ 9665 h 10000"/>
              <a:gd name="connsiteX8" fmla="*/ 4150 w 10016"/>
              <a:gd name="connsiteY8" fmla="*/ 10000 h 10000"/>
              <a:gd name="connsiteX9" fmla="*/ 6328 w 10016"/>
              <a:gd name="connsiteY9" fmla="*/ 10000 h 10000"/>
              <a:gd name="connsiteX10" fmla="*/ 6397 w 10016"/>
              <a:gd name="connsiteY10" fmla="*/ 9665 h 10000"/>
              <a:gd name="connsiteX11" fmla="*/ 6397 w 10016"/>
              <a:gd name="connsiteY11" fmla="*/ 335 h 10000"/>
              <a:gd name="connsiteX12" fmla="*/ 6467 w 10016"/>
              <a:gd name="connsiteY12" fmla="*/ 0 h 10000"/>
              <a:gd name="connsiteX13" fmla="*/ 8029 w 10016"/>
              <a:gd name="connsiteY13" fmla="*/ 0 h 10000"/>
              <a:gd name="connsiteX14" fmla="*/ 8102 w 10016"/>
              <a:gd name="connsiteY14" fmla="*/ 335 h 10000"/>
              <a:gd name="connsiteX15" fmla="*/ 8102 w 10016"/>
              <a:gd name="connsiteY15" fmla="*/ 8575 h 10000"/>
              <a:gd name="connsiteX16" fmla="*/ 8172 w 10016"/>
              <a:gd name="connsiteY16" fmla="*/ 8935 h 10000"/>
              <a:gd name="connsiteX17" fmla="*/ 10016 w 10016"/>
              <a:gd name="connsiteY17" fmla="*/ 8927 h 10000"/>
              <a:gd name="connsiteX0" fmla="*/ 0 w 10050"/>
              <a:gd name="connsiteY0" fmla="*/ 7857 h 10000"/>
              <a:gd name="connsiteX1" fmla="*/ 726 w 10050"/>
              <a:gd name="connsiteY1" fmla="*/ 7855 h 10000"/>
              <a:gd name="connsiteX2" fmla="*/ 787 w 10050"/>
              <a:gd name="connsiteY2" fmla="*/ 7533 h 10000"/>
              <a:gd name="connsiteX3" fmla="*/ 787 w 10050"/>
              <a:gd name="connsiteY3" fmla="*/ 1796 h 10000"/>
              <a:gd name="connsiteX4" fmla="*/ 855 w 10050"/>
              <a:gd name="connsiteY4" fmla="*/ 1461 h 10000"/>
              <a:gd name="connsiteX5" fmla="*/ 4011 w 10050"/>
              <a:gd name="connsiteY5" fmla="*/ 1461 h 10000"/>
              <a:gd name="connsiteX6" fmla="*/ 4079 w 10050"/>
              <a:gd name="connsiteY6" fmla="*/ 1796 h 10000"/>
              <a:gd name="connsiteX7" fmla="*/ 4079 w 10050"/>
              <a:gd name="connsiteY7" fmla="*/ 9665 h 10000"/>
              <a:gd name="connsiteX8" fmla="*/ 4150 w 10050"/>
              <a:gd name="connsiteY8" fmla="*/ 10000 h 10000"/>
              <a:gd name="connsiteX9" fmla="*/ 6328 w 10050"/>
              <a:gd name="connsiteY9" fmla="*/ 10000 h 10000"/>
              <a:gd name="connsiteX10" fmla="*/ 6397 w 10050"/>
              <a:gd name="connsiteY10" fmla="*/ 9665 h 10000"/>
              <a:gd name="connsiteX11" fmla="*/ 6397 w 10050"/>
              <a:gd name="connsiteY11" fmla="*/ 335 h 10000"/>
              <a:gd name="connsiteX12" fmla="*/ 6467 w 10050"/>
              <a:gd name="connsiteY12" fmla="*/ 0 h 10000"/>
              <a:gd name="connsiteX13" fmla="*/ 8029 w 10050"/>
              <a:gd name="connsiteY13" fmla="*/ 0 h 10000"/>
              <a:gd name="connsiteX14" fmla="*/ 8102 w 10050"/>
              <a:gd name="connsiteY14" fmla="*/ 335 h 10000"/>
              <a:gd name="connsiteX15" fmla="*/ 8102 w 10050"/>
              <a:gd name="connsiteY15" fmla="*/ 8575 h 10000"/>
              <a:gd name="connsiteX16" fmla="*/ 8172 w 10050"/>
              <a:gd name="connsiteY16" fmla="*/ 8935 h 10000"/>
              <a:gd name="connsiteX17" fmla="*/ 10050 w 10050"/>
              <a:gd name="connsiteY17" fmla="*/ 8927 h 10000"/>
              <a:gd name="connsiteX0" fmla="*/ 0 w 10037"/>
              <a:gd name="connsiteY0" fmla="*/ 7857 h 10000"/>
              <a:gd name="connsiteX1" fmla="*/ 726 w 10037"/>
              <a:gd name="connsiteY1" fmla="*/ 7855 h 10000"/>
              <a:gd name="connsiteX2" fmla="*/ 787 w 10037"/>
              <a:gd name="connsiteY2" fmla="*/ 7533 h 10000"/>
              <a:gd name="connsiteX3" fmla="*/ 787 w 10037"/>
              <a:gd name="connsiteY3" fmla="*/ 1796 h 10000"/>
              <a:gd name="connsiteX4" fmla="*/ 855 w 10037"/>
              <a:gd name="connsiteY4" fmla="*/ 1461 h 10000"/>
              <a:gd name="connsiteX5" fmla="*/ 4011 w 10037"/>
              <a:gd name="connsiteY5" fmla="*/ 1461 h 10000"/>
              <a:gd name="connsiteX6" fmla="*/ 4079 w 10037"/>
              <a:gd name="connsiteY6" fmla="*/ 1796 h 10000"/>
              <a:gd name="connsiteX7" fmla="*/ 4079 w 10037"/>
              <a:gd name="connsiteY7" fmla="*/ 9665 h 10000"/>
              <a:gd name="connsiteX8" fmla="*/ 4150 w 10037"/>
              <a:gd name="connsiteY8" fmla="*/ 10000 h 10000"/>
              <a:gd name="connsiteX9" fmla="*/ 6328 w 10037"/>
              <a:gd name="connsiteY9" fmla="*/ 10000 h 10000"/>
              <a:gd name="connsiteX10" fmla="*/ 6397 w 10037"/>
              <a:gd name="connsiteY10" fmla="*/ 9665 h 10000"/>
              <a:gd name="connsiteX11" fmla="*/ 6397 w 10037"/>
              <a:gd name="connsiteY11" fmla="*/ 335 h 10000"/>
              <a:gd name="connsiteX12" fmla="*/ 6467 w 10037"/>
              <a:gd name="connsiteY12" fmla="*/ 0 h 10000"/>
              <a:gd name="connsiteX13" fmla="*/ 8029 w 10037"/>
              <a:gd name="connsiteY13" fmla="*/ 0 h 10000"/>
              <a:gd name="connsiteX14" fmla="*/ 8102 w 10037"/>
              <a:gd name="connsiteY14" fmla="*/ 335 h 10000"/>
              <a:gd name="connsiteX15" fmla="*/ 8102 w 10037"/>
              <a:gd name="connsiteY15" fmla="*/ 8575 h 10000"/>
              <a:gd name="connsiteX16" fmla="*/ 8172 w 10037"/>
              <a:gd name="connsiteY16" fmla="*/ 8935 h 10000"/>
              <a:gd name="connsiteX17" fmla="*/ 10037 w 10037"/>
              <a:gd name="connsiteY17" fmla="*/ 8940 h 10000"/>
              <a:gd name="connsiteX0" fmla="*/ 0 w 10037"/>
              <a:gd name="connsiteY0" fmla="*/ 7857 h 10000"/>
              <a:gd name="connsiteX1" fmla="*/ 726 w 10037"/>
              <a:gd name="connsiteY1" fmla="*/ 7855 h 10000"/>
              <a:gd name="connsiteX2" fmla="*/ 787 w 10037"/>
              <a:gd name="connsiteY2" fmla="*/ 7533 h 10000"/>
              <a:gd name="connsiteX3" fmla="*/ 787 w 10037"/>
              <a:gd name="connsiteY3" fmla="*/ 1796 h 10000"/>
              <a:gd name="connsiteX4" fmla="*/ 855 w 10037"/>
              <a:gd name="connsiteY4" fmla="*/ 1461 h 10000"/>
              <a:gd name="connsiteX5" fmla="*/ 4011 w 10037"/>
              <a:gd name="connsiteY5" fmla="*/ 1461 h 10000"/>
              <a:gd name="connsiteX6" fmla="*/ 4079 w 10037"/>
              <a:gd name="connsiteY6" fmla="*/ 1796 h 10000"/>
              <a:gd name="connsiteX7" fmla="*/ 4079 w 10037"/>
              <a:gd name="connsiteY7" fmla="*/ 9665 h 10000"/>
              <a:gd name="connsiteX8" fmla="*/ 4150 w 10037"/>
              <a:gd name="connsiteY8" fmla="*/ 10000 h 10000"/>
              <a:gd name="connsiteX9" fmla="*/ 6328 w 10037"/>
              <a:gd name="connsiteY9" fmla="*/ 10000 h 10000"/>
              <a:gd name="connsiteX10" fmla="*/ 6397 w 10037"/>
              <a:gd name="connsiteY10" fmla="*/ 9665 h 10000"/>
              <a:gd name="connsiteX11" fmla="*/ 6397 w 10037"/>
              <a:gd name="connsiteY11" fmla="*/ 335 h 10000"/>
              <a:gd name="connsiteX12" fmla="*/ 6467 w 10037"/>
              <a:gd name="connsiteY12" fmla="*/ 0 h 10000"/>
              <a:gd name="connsiteX13" fmla="*/ 8029 w 10037"/>
              <a:gd name="connsiteY13" fmla="*/ 0 h 10000"/>
              <a:gd name="connsiteX14" fmla="*/ 8102 w 10037"/>
              <a:gd name="connsiteY14" fmla="*/ 335 h 10000"/>
              <a:gd name="connsiteX15" fmla="*/ 8102 w 10037"/>
              <a:gd name="connsiteY15" fmla="*/ 8575 h 10000"/>
              <a:gd name="connsiteX16" fmla="*/ 8172 w 10037"/>
              <a:gd name="connsiteY16" fmla="*/ 8935 h 10000"/>
              <a:gd name="connsiteX17" fmla="*/ 10037 w 10037"/>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34"/>
              <a:gd name="connsiteY0" fmla="*/ 7857 h 10000"/>
              <a:gd name="connsiteX1" fmla="*/ 726 w 10034"/>
              <a:gd name="connsiteY1" fmla="*/ 7855 h 10000"/>
              <a:gd name="connsiteX2" fmla="*/ 787 w 10034"/>
              <a:gd name="connsiteY2" fmla="*/ 7533 h 10000"/>
              <a:gd name="connsiteX3" fmla="*/ 787 w 10034"/>
              <a:gd name="connsiteY3" fmla="*/ 1796 h 10000"/>
              <a:gd name="connsiteX4" fmla="*/ 855 w 10034"/>
              <a:gd name="connsiteY4" fmla="*/ 1461 h 10000"/>
              <a:gd name="connsiteX5" fmla="*/ 4011 w 10034"/>
              <a:gd name="connsiteY5" fmla="*/ 1461 h 10000"/>
              <a:gd name="connsiteX6" fmla="*/ 4079 w 10034"/>
              <a:gd name="connsiteY6" fmla="*/ 1796 h 10000"/>
              <a:gd name="connsiteX7" fmla="*/ 4079 w 10034"/>
              <a:gd name="connsiteY7" fmla="*/ 9665 h 10000"/>
              <a:gd name="connsiteX8" fmla="*/ 4150 w 10034"/>
              <a:gd name="connsiteY8" fmla="*/ 10000 h 10000"/>
              <a:gd name="connsiteX9" fmla="*/ 6328 w 10034"/>
              <a:gd name="connsiteY9" fmla="*/ 10000 h 10000"/>
              <a:gd name="connsiteX10" fmla="*/ 6397 w 10034"/>
              <a:gd name="connsiteY10" fmla="*/ 9665 h 10000"/>
              <a:gd name="connsiteX11" fmla="*/ 6397 w 10034"/>
              <a:gd name="connsiteY11" fmla="*/ 335 h 10000"/>
              <a:gd name="connsiteX12" fmla="*/ 6467 w 10034"/>
              <a:gd name="connsiteY12" fmla="*/ 0 h 10000"/>
              <a:gd name="connsiteX13" fmla="*/ 8029 w 10034"/>
              <a:gd name="connsiteY13" fmla="*/ 0 h 10000"/>
              <a:gd name="connsiteX14" fmla="*/ 8102 w 10034"/>
              <a:gd name="connsiteY14" fmla="*/ 335 h 10000"/>
              <a:gd name="connsiteX15" fmla="*/ 8102 w 10034"/>
              <a:gd name="connsiteY15" fmla="*/ 8575 h 10000"/>
              <a:gd name="connsiteX16" fmla="*/ 8172 w 10034"/>
              <a:gd name="connsiteY16" fmla="*/ 8935 h 10000"/>
              <a:gd name="connsiteX17" fmla="*/ 10034 w 10034"/>
              <a:gd name="connsiteY17" fmla="*/ 8915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6"/>
              <a:gd name="connsiteY0" fmla="*/ 7857 h 10000"/>
              <a:gd name="connsiteX1" fmla="*/ 726 w 10026"/>
              <a:gd name="connsiteY1" fmla="*/ 7855 h 10000"/>
              <a:gd name="connsiteX2" fmla="*/ 787 w 10026"/>
              <a:gd name="connsiteY2" fmla="*/ 7533 h 10000"/>
              <a:gd name="connsiteX3" fmla="*/ 787 w 10026"/>
              <a:gd name="connsiteY3" fmla="*/ 1796 h 10000"/>
              <a:gd name="connsiteX4" fmla="*/ 855 w 10026"/>
              <a:gd name="connsiteY4" fmla="*/ 1461 h 10000"/>
              <a:gd name="connsiteX5" fmla="*/ 4011 w 10026"/>
              <a:gd name="connsiteY5" fmla="*/ 1461 h 10000"/>
              <a:gd name="connsiteX6" fmla="*/ 4079 w 10026"/>
              <a:gd name="connsiteY6" fmla="*/ 1796 h 10000"/>
              <a:gd name="connsiteX7" fmla="*/ 4079 w 10026"/>
              <a:gd name="connsiteY7" fmla="*/ 9665 h 10000"/>
              <a:gd name="connsiteX8" fmla="*/ 4150 w 10026"/>
              <a:gd name="connsiteY8" fmla="*/ 10000 h 10000"/>
              <a:gd name="connsiteX9" fmla="*/ 6328 w 10026"/>
              <a:gd name="connsiteY9" fmla="*/ 10000 h 10000"/>
              <a:gd name="connsiteX10" fmla="*/ 6397 w 10026"/>
              <a:gd name="connsiteY10" fmla="*/ 9665 h 10000"/>
              <a:gd name="connsiteX11" fmla="*/ 6397 w 10026"/>
              <a:gd name="connsiteY11" fmla="*/ 335 h 10000"/>
              <a:gd name="connsiteX12" fmla="*/ 6467 w 10026"/>
              <a:gd name="connsiteY12" fmla="*/ 0 h 10000"/>
              <a:gd name="connsiteX13" fmla="*/ 8029 w 10026"/>
              <a:gd name="connsiteY13" fmla="*/ 0 h 10000"/>
              <a:gd name="connsiteX14" fmla="*/ 8102 w 10026"/>
              <a:gd name="connsiteY14" fmla="*/ 335 h 10000"/>
              <a:gd name="connsiteX15" fmla="*/ 8102 w 10026"/>
              <a:gd name="connsiteY15" fmla="*/ 8575 h 10000"/>
              <a:gd name="connsiteX16" fmla="*/ 8172 w 10026"/>
              <a:gd name="connsiteY16" fmla="*/ 8935 h 10000"/>
              <a:gd name="connsiteX17" fmla="*/ 10026 w 10026"/>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41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28 h 10000"/>
              <a:gd name="connsiteX0" fmla="*/ 0 w 10021"/>
              <a:gd name="connsiteY0" fmla="*/ 7857 h 10000"/>
              <a:gd name="connsiteX1" fmla="*/ 726 w 10021"/>
              <a:gd name="connsiteY1" fmla="*/ 7855 h 10000"/>
              <a:gd name="connsiteX2" fmla="*/ 787 w 10021"/>
              <a:gd name="connsiteY2" fmla="*/ 7533 h 10000"/>
              <a:gd name="connsiteX3" fmla="*/ 787 w 10021"/>
              <a:gd name="connsiteY3" fmla="*/ 1796 h 10000"/>
              <a:gd name="connsiteX4" fmla="*/ 855 w 10021"/>
              <a:gd name="connsiteY4" fmla="*/ 1461 h 10000"/>
              <a:gd name="connsiteX5" fmla="*/ 4011 w 10021"/>
              <a:gd name="connsiteY5" fmla="*/ 1461 h 10000"/>
              <a:gd name="connsiteX6" fmla="*/ 4079 w 10021"/>
              <a:gd name="connsiteY6" fmla="*/ 1796 h 10000"/>
              <a:gd name="connsiteX7" fmla="*/ 4079 w 10021"/>
              <a:gd name="connsiteY7" fmla="*/ 9665 h 10000"/>
              <a:gd name="connsiteX8" fmla="*/ 4150 w 10021"/>
              <a:gd name="connsiteY8" fmla="*/ 10000 h 10000"/>
              <a:gd name="connsiteX9" fmla="*/ 6328 w 10021"/>
              <a:gd name="connsiteY9" fmla="*/ 10000 h 10000"/>
              <a:gd name="connsiteX10" fmla="*/ 6397 w 10021"/>
              <a:gd name="connsiteY10" fmla="*/ 9665 h 10000"/>
              <a:gd name="connsiteX11" fmla="*/ 6397 w 10021"/>
              <a:gd name="connsiteY11" fmla="*/ 335 h 10000"/>
              <a:gd name="connsiteX12" fmla="*/ 6467 w 10021"/>
              <a:gd name="connsiteY12" fmla="*/ 0 h 10000"/>
              <a:gd name="connsiteX13" fmla="*/ 8029 w 10021"/>
              <a:gd name="connsiteY13" fmla="*/ 0 h 10000"/>
              <a:gd name="connsiteX14" fmla="*/ 8102 w 10021"/>
              <a:gd name="connsiteY14" fmla="*/ 335 h 10000"/>
              <a:gd name="connsiteX15" fmla="*/ 8102 w 10021"/>
              <a:gd name="connsiteY15" fmla="*/ 8575 h 10000"/>
              <a:gd name="connsiteX16" fmla="*/ 8172 w 10021"/>
              <a:gd name="connsiteY16" fmla="*/ 8935 h 10000"/>
              <a:gd name="connsiteX17" fmla="*/ 10021 w 10021"/>
              <a:gd name="connsiteY17" fmla="*/ 8966 h 10000"/>
              <a:gd name="connsiteX0" fmla="*/ 0 w 9995"/>
              <a:gd name="connsiteY0" fmla="*/ 7857 h 10000"/>
              <a:gd name="connsiteX1" fmla="*/ 726 w 9995"/>
              <a:gd name="connsiteY1" fmla="*/ 7855 h 10000"/>
              <a:gd name="connsiteX2" fmla="*/ 787 w 9995"/>
              <a:gd name="connsiteY2" fmla="*/ 7533 h 10000"/>
              <a:gd name="connsiteX3" fmla="*/ 787 w 9995"/>
              <a:gd name="connsiteY3" fmla="*/ 1796 h 10000"/>
              <a:gd name="connsiteX4" fmla="*/ 855 w 9995"/>
              <a:gd name="connsiteY4" fmla="*/ 1461 h 10000"/>
              <a:gd name="connsiteX5" fmla="*/ 4011 w 9995"/>
              <a:gd name="connsiteY5" fmla="*/ 1461 h 10000"/>
              <a:gd name="connsiteX6" fmla="*/ 4079 w 9995"/>
              <a:gd name="connsiteY6" fmla="*/ 1796 h 10000"/>
              <a:gd name="connsiteX7" fmla="*/ 4079 w 9995"/>
              <a:gd name="connsiteY7" fmla="*/ 9665 h 10000"/>
              <a:gd name="connsiteX8" fmla="*/ 4150 w 9995"/>
              <a:gd name="connsiteY8" fmla="*/ 10000 h 10000"/>
              <a:gd name="connsiteX9" fmla="*/ 6328 w 9995"/>
              <a:gd name="connsiteY9" fmla="*/ 10000 h 10000"/>
              <a:gd name="connsiteX10" fmla="*/ 6397 w 9995"/>
              <a:gd name="connsiteY10" fmla="*/ 9665 h 10000"/>
              <a:gd name="connsiteX11" fmla="*/ 6397 w 9995"/>
              <a:gd name="connsiteY11" fmla="*/ 335 h 10000"/>
              <a:gd name="connsiteX12" fmla="*/ 6467 w 9995"/>
              <a:gd name="connsiteY12" fmla="*/ 0 h 10000"/>
              <a:gd name="connsiteX13" fmla="*/ 8029 w 9995"/>
              <a:gd name="connsiteY13" fmla="*/ 0 h 10000"/>
              <a:gd name="connsiteX14" fmla="*/ 8102 w 9995"/>
              <a:gd name="connsiteY14" fmla="*/ 335 h 10000"/>
              <a:gd name="connsiteX15" fmla="*/ 8102 w 9995"/>
              <a:gd name="connsiteY15" fmla="*/ 8575 h 10000"/>
              <a:gd name="connsiteX16" fmla="*/ 8172 w 9995"/>
              <a:gd name="connsiteY16" fmla="*/ 8935 h 10000"/>
              <a:gd name="connsiteX17" fmla="*/ 9995 w 9995"/>
              <a:gd name="connsiteY17" fmla="*/ 8916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05"/>
              <a:gd name="connsiteY0" fmla="*/ 7857 h 10000"/>
              <a:gd name="connsiteX1" fmla="*/ 726 w 10005"/>
              <a:gd name="connsiteY1" fmla="*/ 7855 h 10000"/>
              <a:gd name="connsiteX2" fmla="*/ 787 w 10005"/>
              <a:gd name="connsiteY2" fmla="*/ 7533 h 10000"/>
              <a:gd name="connsiteX3" fmla="*/ 787 w 10005"/>
              <a:gd name="connsiteY3" fmla="*/ 1796 h 10000"/>
              <a:gd name="connsiteX4" fmla="*/ 855 w 10005"/>
              <a:gd name="connsiteY4" fmla="*/ 1461 h 10000"/>
              <a:gd name="connsiteX5" fmla="*/ 4013 w 10005"/>
              <a:gd name="connsiteY5" fmla="*/ 1461 h 10000"/>
              <a:gd name="connsiteX6" fmla="*/ 4081 w 10005"/>
              <a:gd name="connsiteY6" fmla="*/ 1796 h 10000"/>
              <a:gd name="connsiteX7" fmla="*/ 4081 w 10005"/>
              <a:gd name="connsiteY7" fmla="*/ 9665 h 10000"/>
              <a:gd name="connsiteX8" fmla="*/ 4152 w 10005"/>
              <a:gd name="connsiteY8" fmla="*/ 10000 h 10000"/>
              <a:gd name="connsiteX9" fmla="*/ 6331 w 10005"/>
              <a:gd name="connsiteY9" fmla="*/ 10000 h 10000"/>
              <a:gd name="connsiteX10" fmla="*/ 6400 w 10005"/>
              <a:gd name="connsiteY10" fmla="*/ 9665 h 10000"/>
              <a:gd name="connsiteX11" fmla="*/ 6400 w 10005"/>
              <a:gd name="connsiteY11" fmla="*/ 335 h 10000"/>
              <a:gd name="connsiteX12" fmla="*/ 6470 w 10005"/>
              <a:gd name="connsiteY12" fmla="*/ 0 h 10000"/>
              <a:gd name="connsiteX13" fmla="*/ 8033 w 10005"/>
              <a:gd name="connsiteY13" fmla="*/ 0 h 10000"/>
              <a:gd name="connsiteX14" fmla="*/ 8106 w 10005"/>
              <a:gd name="connsiteY14" fmla="*/ 335 h 10000"/>
              <a:gd name="connsiteX15" fmla="*/ 8106 w 10005"/>
              <a:gd name="connsiteY15" fmla="*/ 8575 h 10000"/>
              <a:gd name="connsiteX16" fmla="*/ 8176 w 10005"/>
              <a:gd name="connsiteY16" fmla="*/ 8935 h 10000"/>
              <a:gd name="connsiteX17" fmla="*/ 10005 w 10005"/>
              <a:gd name="connsiteY17" fmla="*/ 8941 h 10000"/>
              <a:gd name="connsiteX0" fmla="*/ 0 w 10015"/>
              <a:gd name="connsiteY0" fmla="*/ 7857 h 10000"/>
              <a:gd name="connsiteX1" fmla="*/ 726 w 10015"/>
              <a:gd name="connsiteY1" fmla="*/ 7855 h 10000"/>
              <a:gd name="connsiteX2" fmla="*/ 787 w 10015"/>
              <a:gd name="connsiteY2" fmla="*/ 7533 h 10000"/>
              <a:gd name="connsiteX3" fmla="*/ 787 w 10015"/>
              <a:gd name="connsiteY3" fmla="*/ 1796 h 10000"/>
              <a:gd name="connsiteX4" fmla="*/ 855 w 10015"/>
              <a:gd name="connsiteY4" fmla="*/ 1461 h 10000"/>
              <a:gd name="connsiteX5" fmla="*/ 4013 w 10015"/>
              <a:gd name="connsiteY5" fmla="*/ 1461 h 10000"/>
              <a:gd name="connsiteX6" fmla="*/ 4081 w 10015"/>
              <a:gd name="connsiteY6" fmla="*/ 1796 h 10000"/>
              <a:gd name="connsiteX7" fmla="*/ 4081 w 10015"/>
              <a:gd name="connsiteY7" fmla="*/ 9665 h 10000"/>
              <a:gd name="connsiteX8" fmla="*/ 4152 w 10015"/>
              <a:gd name="connsiteY8" fmla="*/ 10000 h 10000"/>
              <a:gd name="connsiteX9" fmla="*/ 6331 w 10015"/>
              <a:gd name="connsiteY9" fmla="*/ 10000 h 10000"/>
              <a:gd name="connsiteX10" fmla="*/ 6400 w 10015"/>
              <a:gd name="connsiteY10" fmla="*/ 9665 h 10000"/>
              <a:gd name="connsiteX11" fmla="*/ 6400 w 10015"/>
              <a:gd name="connsiteY11" fmla="*/ 335 h 10000"/>
              <a:gd name="connsiteX12" fmla="*/ 6470 w 10015"/>
              <a:gd name="connsiteY12" fmla="*/ 0 h 10000"/>
              <a:gd name="connsiteX13" fmla="*/ 8033 w 10015"/>
              <a:gd name="connsiteY13" fmla="*/ 0 h 10000"/>
              <a:gd name="connsiteX14" fmla="*/ 8106 w 10015"/>
              <a:gd name="connsiteY14" fmla="*/ 335 h 10000"/>
              <a:gd name="connsiteX15" fmla="*/ 8106 w 10015"/>
              <a:gd name="connsiteY15" fmla="*/ 8575 h 10000"/>
              <a:gd name="connsiteX16" fmla="*/ 8176 w 10015"/>
              <a:gd name="connsiteY16" fmla="*/ 8935 h 10000"/>
              <a:gd name="connsiteX17" fmla="*/ 10015 w 10015"/>
              <a:gd name="connsiteY17" fmla="*/ 894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15" h="10000">
                <a:moveTo>
                  <a:pt x="0" y="7857"/>
                </a:moveTo>
                <a:cubicBezTo>
                  <a:pt x="34" y="7853"/>
                  <a:pt x="360" y="7855"/>
                  <a:pt x="726" y="7855"/>
                </a:cubicBezTo>
                <a:cubicBezTo>
                  <a:pt x="766" y="7855"/>
                  <a:pt x="787" y="7713"/>
                  <a:pt x="787" y="7533"/>
                </a:cubicBezTo>
                <a:lnTo>
                  <a:pt x="787" y="1796"/>
                </a:lnTo>
                <a:cubicBezTo>
                  <a:pt x="787" y="1605"/>
                  <a:pt x="815" y="1461"/>
                  <a:pt x="855" y="1461"/>
                </a:cubicBezTo>
                <a:lnTo>
                  <a:pt x="4013" y="1461"/>
                </a:lnTo>
                <a:cubicBezTo>
                  <a:pt x="4049" y="1461"/>
                  <a:pt x="4081" y="1605"/>
                  <a:pt x="4081" y="1796"/>
                </a:cubicBezTo>
                <a:lnTo>
                  <a:pt x="4081" y="9665"/>
                </a:lnTo>
                <a:cubicBezTo>
                  <a:pt x="4081" y="9844"/>
                  <a:pt x="4112" y="10000"/>
                  <a:pt x="4152" y="10000"/>
                </a:cubicBezTo>
                <a:lnTo>
                  <a:pt x="6331" y="10000"/>
                </a:lnTo>
                <a:cubicBezTo>
                  <a:pt x="6371" y="10000"/>
                  <a:pt x="6400" y="9844"/>
                  <a:pt x="6400" y="9665"/>
                </a:cubicBezTo>
                <a:lnTo>
                  <a:pt x="6400" y="335"/>
                </a:lnTo>
                <a:cubicBezTo>
                  <a:pt x="6400" y="156"/>
                  <a:pt x="6432" y="0"/>
                  <a:pt x="6470" y="0"/>
                </a:cubicBezTo>
                <a:lnTo>
                  <a:pt x="8033" y="0"/>
                </a:lnTo>
                <a:cubicBezTo>
                  <a:pt x="8075" y="0"/>
                  <a:pt x="8106" y="156"/>
                  <a:pt x="8106" y="335"/>
                </a:cubicBezTo>
                <a:lnTo>
                  <a:pt x="8106" y="8575"/>
                </a:lnTo>
                <a:cubicBezTo>
                  <a:pt x="8106" y="8754"/>
                  <a:pt x="8138" y="8935"/>
                  <a:pt x="8176" y="8935"/>
                </a:cubicBezTo>
                <a:cubicBezTo>
                  <a:pt x="8276" y="8937"/>
                  <a:pt x="9405" y="8939"/>
                  <a:pt x="10015" y="8941"/>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userDrawn="1"/>
        </p:nvSpPr>
        <p:spPr bwMode="gray">
          <a:xfrm>
            <a:off x="3" y="4482313"/>
            <a:ext cx="9143997" cy="1084634"/>
          </a:xfrm>
          <a:custGeom>
            <a:avLst/>
            <a:gdLst>
              <a:gd name="T0" fmla="*/ 0 w 8479"/>
              <a:gd name="T1" fmla="*/ 130 h 583"/>
              <a:gd name="T2" fmla="*/ 419 w 8479"/>
              <a:gd name="T3" fmla="*/ 130 h 583"/>
              <a:gd name="T4" fmla="*/ 447 w 8479"/>
              <a:gd name="T5" fmla="*/ 158 h 583"/>
              <a:gd name="T6" fmla="*/ 447 w 8479"/>
              <a:gd name="T7" fmla="*/ 458 h 583"/>
              <a:gd name="T8" fmla="*/ 475 w 8479"/>
              <a:gd name="T9" fmla="*/ 486 h 583"/>
              <a:gd name="T10" fmla="*/ 1724 w 8479"/>
              <a:gd name="T11" fmla="*/ 486 h 583"/>
              <a:gd name="T12" fmla="*/ 1752 w 8479"/>
              <a:gd name="T13" fmla="*/ 458 h 583"/>
              <a:gd name="T14" fmla="*/ 1752 w 8479"/>
              <a:gd name="T15" fmla="*/ 36 h 583"/>
              <a:gd name="T16" fmla="*/ 1780 w 8479"/>
              <a:gd name="T17" fmla="*/ 8 h 583"/>
              <a:gd name="T18" fmla="*/ 2675 w 8479"/>
              <a:gd name="T19" fmla="*/ 8 h 583"/>
              <a:gd name="T20" fmla="*/ 2703 w 8479"/>
              <a:gd name="T21" fmla="*/ 36 h 583"/>
              <a:gd name="T22" fmla="*/ 2703 w 8479"/>
              <a:gd name="T23" fmla="*/ 458 h 583"/>
              <a:gd name="T24" fmla="*/ 2731 w 8479"/>
              <a:gd name="T25" fmla="*/ 486 h 583"/>
              <a:gd name="T26" fmla="*/ 4228 w 8479"/>
              <a:gd name="T27" fmla="*/ 486 h 583"/>
              <a:gd name="T28" fmla="*/ 4256 w 8479"/>
              <a:gd name="T29" fmla="*/ 458 h 583"/>
              <a:gd name="T30" fmla="*/ 4256 w 8479"/>
              <a:gd name="T31" fmla="*/ 214 h 583"/>
              <a:gd name="T32" fmla="*/ 4284 w 8479"/>
              <a:gd name="T33" fmla="*/ 186 h 583"/>
              <a:gd name="T34" fmla="*/ 5867 w 8479"/>
              <a:gd name="T35" fmla="*/ 186 h 583"/>
              <a:gd name="T36" fmla="*/ 5895 w 8479"/>
              <a:gd name="T37" fmla="*/ 214 h 583"/>
              <a:gd name="T38" fmla="*/ 5895 w 8479"/>
              <a:gd name="T39" fmla="*/ 309 h 583"/>
              <a:gd name="T40" fmla="*/ 5923 w 8479"/>
              <a:gd name="T41" fmla="*/ 337 h 583"/>
              <a:gd name="T42" fmla="*/ 6495 w 8479"/>
              <a:gd name="T43" fmla="*/ 337 h 583"/>
              <a:gd name="T44" fmla="*/ 6523 w 8479"/>
              <a:gd name="T45" fmla="*/ 309 h 583"/>
              <a:gd name="T46" fmla="*/ 6523 w 8479"/>
              <a:gd name="T47" fmla="*/ 28 h 583"/>
              <a:gd name="T48" fmla="*/ 6551 w 8479"/>
              <a:gd name="T49" fmla="*/ 0 h 583"/>
              <a:gd name="T50" fmla="*/ 7543 w 8479"/>
              <a:gd name="T51" fmla="*/ 0 h 583"/>
              <a:gd name="T52" fmla="*/ 7571 w 8479"/>
              <a:gd name="T53" fmla="*/ 28 h 583"/>
              <a:gd name="T54" fmla="*/ 7571 w 8479"/>
              <a:gd name="T55" fmla="*/ 555 h 583"/>
              <a:gd name="T56" fmla="*/ 7599 w 8479"/>
              <a:gd name="T57" fmla="*/ 583 h 583"/>
              <a:gd name="T58" fmla="*/ 8479 w 8479"/>
              <a:gd name="T59" fmla="*/ 583 h 583"/>
              <a:gd name="connsiteX0" fmla="*/ 0 w 9506"/>
              <a:gd name="connsiteY0" fmla="*/ 2230 h 10000"/>
              <a:gd name="connsiteX1" fmla="*/ 33 w 9506"/>
              <a:gd name="connsiteY1" fmla="*/ 2710 h 10000"/>
              <a:gd name="connsiteX2" fmla="*/ 33 w 9506"/>
              <a:gd name="connsiteY2" fmla="*/ 7856 h 10000"/>
              <a:gd name="connsiteX3" fmla="*/ 66 w 9506"/>
              <a:gd name="connsiteY3" fmla="*/ 8336 h 10000"/>
              <a:gd name="connsiteX4" fmla="*/ 1539 w 9506"/>
              <a:gd name="connsiteY4" fmla="*/ 8336 h 10000"/>
              <a:gd name="connsiteX5" fmla="*/ 1572 w 9506"/>
              <a:gd name="connsiteY5" fmla="*/ 7856 h 10000"/>
              <a:gd name="connsiteX6" fmla="*/ 1572 w 9506"/>
              <a:gd name="connsiteY6" fmla="*/ 617 h 10000"/>
              <a:gd name="connsiteX7" fmla="*/ 1605 w 9506"/>
              <a:gd name="connsiteY7" fmla="*/ 137 h 10000"/>
              <a:gd name="connsiteX8" fmla="*/ 2661 w 9506"/>
              <a:gd name="connsiteY8" fmla="*/ 137 h 10000"/>
              <a:gd name="connsiteX9" fmla="*/ 2694 w 9506"/>
              <a:gd name="connsiteY9" fmla="*/ 617 h 10000"/>
              <a:gd name="connsiteX10" fmla="*/ 2694 w 9506"/>
              <a:gd name="connsiteY10" fmla="*/ 7856 h 10000"/>
              <a:gd name="connsiteX11" fmla="*/ 2727 w 9506"/>
              <a:gd name="connsiteY11" fmla="*/ 8336 h 10000"/>
              <a:gd name="connsiteX12" fmla="*/ 4492 w 9506"/>
              <a:gd name="connsiteY12" fmla="*/ 8336 h 10000"/>
              <a:gd name="connsiteX13" fmla="*/ 4525 w 9506"/>
              <a:gd name="connsiteY13" fmla="*/ 7856 h 10000"/>
              <a:gd name="connsiteX14" fmla="*/ 4525 w 9506"/>
              <a:gd name="connsiteY14" fmla="*/ 3671 h 10000"/>
              <a:gd name="connsiteX15" fmla="*/ 4558 w 9506"/>
              <a:gd name="connsiteY15" fmla="*/ 3190 h 10000"/>
              <a:gd name="connsiteX16" fmla="*/ 6425 w 9506"/>
              <a:gd name="connsiteY16" fmla="*/ 3190 h 10000"/>
              <a:gd name="connsiteX17" fmla="*/ 6458 w 9506"/>
              <a:gd name="connsiteY17" fmla="*/ 3671 h 10000"/>
              <a:gd name="connsiteX18" fmla="*/ 6458 w 9506"/>
              <a:gd name="connsiteY18" fmla="*/ 5300 h 10000"/>
              <a:gd name="connsiteX19" fmla="*/ 6491 w 9506"/>
              <a:gd name="connsiteY19" fmla="*/ 5780 h 10000"/>
              <a:gd name="connsiteX20" fmla="*/ 7166 w 9506"/>
              <a:gd name="connsiteY20" fmla="*/ 5780 h 10000"/>
              <a:gd name="connsiteX21" fmla="*/ 7199 w 9506"/>
              <a:gd name="connsiteY21" fmla="*/ 5300 h 10000"/>
              <a:gd name="connsiteX22" fmla="*/ 7199 w 9506"/>
              <a:gd name="connsiteY22" fmla="*/ 480 h 10000"/>
              <a:gd name="connsiteX23" fmla="*/ 7232 w 9506"/>
              <a:gd name="connsiteY23" fmla="*/ 0 h 10000"/>
              <a:gd name="connsiteX24" fmla="*/ 8402 w 9506"/>
              <a:gd name="connsiteY24" fmla="*/ 0 h 10000"/>
              <a:gd name="connsiteX25" fmla="*/ 8435 w 9506"/>
              <a:gd name="connsiteY25" fmla="*/ 480 h 10000"/>
              <a:gd name="connsiteX26" fmla="*/ 8435 w 9506"/>
              <a:gd name="connsiteY26" fmla="*/ 9520 h 10000"/>
              <a:gd name="connsiteX27" fmla="*/ 8468 w 9506"/>
              <a:gd name="connsiteY27" fmla="*/ 10000 h 10000"/>
              <a:gd name="connsiteX28" fmla="*/ 9506 w 9506"/>
              <a:gd name="connsiteY28" fmla="*/ 10000 h 10000"/>
              <a:gd name="connsiteX0" fmla="*/ 0 w 9965"/>
              <a:gd name="connsiteY0" fmla="*/ 2710 h 10000"/>
              <a:gd name="connsiteX1" fmla="*/ 0 w 9965"/>
              <a:gd name="connsiteY1" fmla="*/ 7856 h 10000"/>
              <a:gd name="connsiteX2" fmla="*/ 34 w 9965"/>
              <a:gd name="connsiteY2" fmla="*/ 8336 h 10000"/>
              <a:gd name="connsiteX3" fmla="*/ 1584 w 9965"/>
              <a:gd name="connsiteY3" fmla="*/ 8336 h 10000"/>
              <a:gd name="connsiteX4" fmla="*/ 1619 w 9965"/>
              <a:gd name="connsiteY4" fmla="*/ 7856 h 10000"/>
              <a:gd name="connsiteX5" fmla="*/ 1619 w 9965"/>
              <a:gd name="connsiteY5" fmla="*/ 617 h 10000"/>
              <a:gd name="connsiteX6" fmla="*/ 1653 w 9965"/>
              <a:gd name="connsiteY6" fmla="*/ 137 h 10000"/>
              <a:gd name="connsiteX7" fmla="*/ 2764 w 9965"/>
              <a:gd name="connsiteY7" fmla="*/ 137 h 10000"/>
              <a:gd name="connsiteX8" fmla="*/ 2799 w 9965"/>
              <a:gd name="connsiteY8" fmla="*/ 617 h 10000"/>
              <a:gd name="connsiteX9" fmla="*/ 2799 w 9965"/>
              <a:gd name="connsiteY9" fmla="*/ 7856 h 10000"/>
              <a:gd name="connsiteX10" fmla="*/ 2834 w 9965"/>
              <a:gd name="connsiteY10" fmla="*/ 8336 h 10000"/>
              <a:gd name="connsiteX11" fmla="*/ 4690 w 9965"/>
              <a:gd name="connsiteY11" fmla="*/ 8336 h 10000"/>
              <a:gd name="connsiteX12" fmla="*/ 4725 w 9965"/>
              <a:gd name="connsiteY12" fmla="*/ 7856 h 10000"/>
              <a:gd name="connsiteX13" fmla="*/ 4725 w 9965"/>
              <a:gd name="connsiteY13" fmla="*/ 3671 h 10000"/>
              <a:gd name="connsiteX14" fmla="*/ 4760 w 9965"/>
              <a:gd name="connsiteY14" fmla="*/ 3190 h 10000"/>
              <a:gd name="connsiteX15" fmla="*/ 6724 w 9965"/>
              <a:gd name="connsiteY15" fmla="*/ 3190 h 10000"/>
              <a:gd name="connsiteX16" fmla="*/ 6759 w 9965"/>
              <a:gd name="connsiteY16" fmla="*/ 3671 h 10000"/>
              <a:gd name="connsiteX17" fmla="*/ 6759 w 9965"/>
              <a:gd name="connsiteY17" fmla="*/ 5300 h 10000"/>
              <a:gd name="connsiteX18" fmla="*/ 6793 w 9965"/>
              <a:gd name="connsiteY18" fmla="*/ 5780 h 10000"/>
              <a:gd name="connsiteX19" fmla="*/ 7503 w 9965"/>
              <a:gd name="connsiteY19" fmla="*/ 5780 h 10000"/>
              <a:gd name="connsiteX20" fmla="*/ 7538 w 9965"/>
              <a:gd name="connsiteY20" fmla="*/ 5300 h 10000"/>
              <a:gd name="connsiteX21" fmla="*/ 7538 w 9965"/>
              <a:gd name="connsiteY21" fmla="*/ 480 h 10000"/>
              <a:gd name="connsiteX22" fmla="*/ 7573 w 9965"/>
              <a:gd name="connsiteY22" fmla="*/ 0 h 10000"/>
              <a:gd name="connsiteX23" fmla="*/ 8804 w 9965"/>
              <a:gd name="connsiteY23" fmla="*/ 0 h 10000"/>
              <a:gd name="connsiteX24" fmla="*/ 8838 w 9965"/>
              <a:gd name="connsiteY24" fmla="*/ 480 h 10000"/>
              <a:gd name="connsiteX25" fmla="*/ 8838 w 9965"/>
              <a:gd name="connsiteY25" fmla="*/ 9520 h 10000"/>
              <a:gd name="connsiteX26" fmla="*/ 8873 w 9965"/>
              <a:gd name="connsiteY26" fmla="*/ 10000 h 10000"/>
              <a:gd name="connsiteX27" fmla="*/ 9965 w 9965"/>
              <a:gd name="connsiteY27" fmla="*/ 10000 h 10000"/>
              <a:gd name="connsiteX0" fmla="*/ 0 w 10000"/>
              <a:gd name="connsiteY0" fmla="*/ 7856 h 10000"/>
              <a:gd name="connsiteX1" fmla="*/ 34 w 10000"/>
              <a:gd name="connsiteY1" fmla="*/ 8336 h 10000"/>
              <a:gd name="connsiteX2" fmla="*/ 1590 w 10000"/>
              <a:gd name="connsiteY2" fmla="*/ 8336 h 10000"/>
              <a:gd name="connsiteX3" fmla="*/ 1625 w 10000"/>
              <a:gd name="connsiteY3" fmla="*/ 7856 h 10000"/>
              <a:gd name="connsiteX4" fmla="*/ 1625 w 10000"/>
              <a:gd name="connsiteY4" fmla="*/ 617 h 10000"/>
              <a:gd name="connsiteX5" fmla="*/ 1659 w 10000"/>
              <a:gd name="connsiteY5" fmla="*/ 137 h 10000"/>
              <a:gd name="connsiteX6" fmla="*/ 2774 w 10000"/>
              <a:gd name="connsiteY6" fmla="*/ 137 h 10000"/>
              <a:gd name="connsiteX7" fmla="*/ 2809 w 10000"/>
              <a:gd name="connsiteY7" fmla="*/ 617 h 10000"/>
              <a:gd name="connsiteX8" fmla="*/ 2809 w 10000"/>
              <a:gd name="connsiteY8" fmla="*/ 7856 h 10000"/>
              <a:gd name="connsiteX9" fmla="*/ 2844 w 10000"/>
              <a:gd name="connsiteY9" fmla="*/ 8336 h 10000"/>
              <a:gd name="connsiteX10" fmla="*/ 4706 w 10000"/>
              <a:gd name="connsiteY10" fmla="*/ 8336 h 10000"/>
              <a:gd name="connsiteX11" fmla="*/ 4742 w 10000"/>
              <a:gd name="connsiteY11" fmla="*/ 7856 h 10000"/>
              <a:gd name="connsiteX12" fmla="*/ 4742 w 10000"/>
              <a:gd name="connsiteY12" fmla="*/ 3671 h 10000"/>
              <a:gd name="connsiteX13" fmla="*/ 4777 w 10000"/>
              <a:gd name="connsiteY13" fmla="*/ 3190 h 10000"/>
              <a:gd name="connsiteX14" fmla="*/ 6748 w 10000"/>
              <a:gd name="connsiteY14" fmla="*/ 3190 h 10000"/>
              <a:gd name="connsiteX15" fmla="*/ 6783 w 10000"/>
              <a:gd name="connsiteY15" fmla="*/ 3671 h 10000"/>
              <a:gd name="connsiteX16" fmla="*/ 6783 w 10000"/>
              <a:gd name="connsiteY16" fmla="*/ 5300 h 10000"/>
              <a:gd name="connsiteX17" fmla="*/ 6817 w 10000"/>
              <a:gd name="connsiteY17" fmla="*/ 5780 h 10000"/>
              <a:gd name="connsiteX18" fmla="*/ 7529 w 10000"/>
              <a:gd name="connsiteY18" fmla="*/ 5780 h 10000"/>
              <a:gd name="connsiteX19" fmla="*/ 7564 w 10000"/>
              <a:gd name="connsiteY19" fmla="*/ 5300 h 10000"/>
              <a:gd name="connsiteX20" fmla="*/ 7564 w 10000"/>
              <a:gd name="connsiteY20" fmla="*/ 480 h 10000"/>
              <a:gd name="connsiteX21" fmla="*/ 7600 w 10000"/>
              <a:gd name="connsiteY21" fmla="*/ 0 h 10000"/>
              <a:gd name="connsiteX22" fmla="*/ 8835 w 10000"/>
              <a:gd name="connsiteY22" fmla="*/ 0 h 10000"/>
              <a:gd name="connsiteX23" fmla="*/ 8869 w 10000"/>
              <a:gd name="connsiteY23" fmla="*/ 480 h 10000"/>
              <a:gd name="connsiteX24" fmla="*/ 8869 w 10000"/>
              <a:gd name="connsiteY24" fmla="*/ 9520 h 10000"/>
              <a:gd name="connsiteX25" fmla="*/ 8904 w 10000"/>
              <a:gd name="connsiteY25" fmla="*/ 10000 h 10000"/>
              <a:gd name="connsiteX26" fmla="*/ 10000 w 10000"/>
              <a:gd name="connsiteY26" fmla="*/ 10000 h 10000"/>
              <a:gd name="connsiteX0" fmla="*/ 0 w 9966"/>
              <a:gd name="connsiteY0" fmla="*/ 8336 h 10000"/>
              <a:gd name="connsiteX1" fmla="*/ 1556 w 9966"/>
              <a:gd name="connsiteY1" fmla="*/ 8336 h 10000"/>
              <a:gd name="connsiteX2" fmla="*/ 1591 w 9966"/>
              <a:gd name="connsiteY2" fmla="*/ 7856 h 10000"/>
              <a:gd name="connsiteX3" fmla="*/ 1591 w 9966"/>
              <a:gd name="connsiteY3" fmla="*/ 617 h 10000"/>
              <a:gd name="connsiteX4" fmla="*/ 1625 w 9966"/>
              <a:gd name="connsiteY4" fmla="*/ 137 h 10000"/>
              <a:gd name="connsiteX5" fmla="*/ 2740 w 9966"/>
              <a:gd name="connsiteY5" fmla="*/ 137 h 10000"/>
              <a:gd name="connsiteX6" fmla="*/ 2775 w 9966"/>
              <a:gd name="connsiteY6" fmla="*/ 617 h 10000"/>
              <a:gd name="connsiteX7" fmla="*/ 2775 w 9966"/>
              <a:gd name="connsiteY7" fmla="*/ 7856 h 10000"/>
              <a:gd name="connsiteX8" fmla="*/ 2810 w 9966"/>
              <a:gd name="connsiteY8" fmla="*/ 8336 h 10000"/>
              <a:gd name="connsiteX9" fmla="*/ 4672 w 9966"/>
              <a:gd name="connsiteY9" fmla="*/ 8336 h 10000"/>
              <a:gd name="connsiteX10" fmla="*/ 4708 w 9966"/>
              <a:gd name="connsiteY10" fmla="*/ 7856 h 10000"/>
              <a:gd name="connsiteX11" fmla="*/ 4708 w 9966"/>
              <a:gd name="connsiteY11" fmla="*/ 3671 h 10000"/>
              <a:gd name="connsiteX12" fmla="*/ 4743 w 9966"/>
              <a:gd name="connsiteY12" fmla="*/ 3190 h 10000"/>
              <a:gd name="connsiteX13" fmla="*/ 6714 w 9966"/>
              <a:gd name="connsiteY13" fmla="*/ 3190 h 10000"/>
              <a:gd name="connsiteX14" fmla="*/ 6749 w 9966"/>
              <a:gd name="connsiteY14" fmla="*/ 3671 h 10000"/>
              <a:gd name="connsiteX15" fmla="*/ 6749 w 9966"/>
              <a:gd name="connsiteY15" fmla="*/ 5300 h 10000"/>
              <a:gd name="connsiteX16" fmla="*/ 6783 w 9966"/>
              <a:gd name="connsiteY16" fmla="*/ 5780 h 10000"/>
              <a:gd name="connsiteX17" fmla="*/ 7495 w 9966"/>
              <a:gd name="connsiteY17" fmla="*/ 5780 h 10000"/>
              <a:gd name="connsiteX18" fmla="*/ 7530 w 9966"/>
              <a:gd name="connsiteY18" fmla="*/ 5300 h 10000"/>
              <a:gd name="connsiteX19" fmla="*/ 7530 w 9966"/>
              <a:gd name="connsiteY19" fmla="*/ 480 h 10000"/>
              <a:gd name="connsiteX20" fmla="*/ 7566 w 9966"/>
              <a:gd name="connsiteY20" fmla="*/ 0 h 10000"/>
              <a:gd name="connsiteX21" fmla="*/ 8801 w 9966"/>
              <a:gd name="connsiteY21" fmla="*/ 0 h 10000"/>
              <a:gd name="connsiteX22" fmla="*/ 8835 w 9966"/>
              <a:gd name="connsiteY22" fmla="*/ 480 h 10000"/>
              <a:gd name="connsiteX23" fmla="*/ 8835 w 9966"/>
              <a:gd name="connsiteY23" fmla="*/ 9520 h 10000"/>
              <a:gd name="connsiteX24" fmla="*/ 8870 w 9966"/>
              <a:gd name="connsiteY24" fmla="*/ 10000 h 10000"/>
              <a:gd name="connsiteX25" fmla="*/ 9966 w 9966"/>
              <a:gd name="connsiteY25" fmla="*/ 10000 h 10000"/>
              <a:gd name="connsiteX0" fmla="*/ 0 w 8439"/>
              <a:gd name="connsiteY0" fmla="*/ 8336 h 10000"/>
              <a:gd name="connsiteX1" fmla="*/ 35 w 8439"/>
              <a:gd name="connsiteY1" fmla="*/ 7856 h 10000"/>
              <a:gd name="connsiteX2" fmla="*/ 35 w 8439"/>
              <a:gd name="connsiteY2" fmla="*/ 617 h 10000"/>
              <a:gd name="connsiteX3" fmla="*/ 70 w 8439"/>
              <a:gd name="connsiteY3" fmla="*/ 137 h 10000"/>
              <a:gd name="connsiteX4" fmla="*/ 1188 w 8439"/>
              <a:gd name="connsiteY4" fmla="*/ 137 h 10000"/>
              <a:gd name="connsiteX5" fmla="*/ 1223 w 8439"/>
              <a:gd name="connsiteY5" fmla="*/ 617 h 10000"/>
              <a:gd name="connsiteX6" fmla="*/ 1223 w 8439"/>
              <a:gd name="connsiteY6" fmla="*/ 7856 h 10000"/>
              <a:gd name="connsiteX7" fmla="*/ 1259 w 8439"/>
              <a:gd name="connsiteY7" fmla="*/ 8336 h 10000"/>
              <a:gd name="connsiteX8" fmla="*/ 3127 w 8439"/>
              <a:gd name="connsiteY8" fmla="*/ 8336 h 10000"/>
              <a:gd name="connsiteX9" fmla="*/ 3163 w 8439"/>
              <a:gd name="connsiteY9" fmla="*/ 7856 h 10000"/>
              <a:gd name="connsiteX10" fmla="*/ 3163 w 8439"/>
              <a:gd name="connsiteY10" fmla="*/ 3671 h 10000"/>
              <a:gd name="connsiteX11" fmla="*/ 3198 w 8439"/>
              <a:gd name="connsiteY11" fmla="*/ 3190 h 10000"/>
              <a:gd name="connsiteX12" fmla="*/ 5176 w 8439"/>
              <a:gd name="connsiteY12" fmla="*/ 3190 h 10000"/>
              <a:gd name="connsiteX13" fmla="*/ 5211 w 8439"/>
              <a:gd name="connsiteY13" fmla="*/ 3671 h 10000"/>
              <a:gd name="connsiteX14" fmla="*/ 5211 w 8439"/>
              <a:gd name="connsiteY14" fmla="*/ 5300 h 10000"/>
              <a:gd name="connsiteX15" fmla="*/ 5245 w 8439"/>
              <a:gd name="connsiteY15" fmla="*/ 5780 h 10000"/>
              <a:gd name="connsiteX16" fmla="*/ 5960 w 8439"/>
              <a:gd name="connsiteY16" fmla="*/ 5780 h 10000"/>
              <a:gd name="connsiteX17" fmla="*/ 5995 w 8439"/>
              <a:gd name="connsiteY17" fmla="*/ 5300 h 10000"/>
              <a:gd name="connsiteX18" fmla="*/ 5995 w 8439"/>
              <a:gd name="connsiteY18" fmla="*/ 480 h 10000"/>
              <a:gd name="connsiteX19" fmla="*/ 6031 w 8439"/>
              <a:gd name="connsiteY19" fmla="*/ 0 h 10000"/>
              <a:gd name="connsiteX20" fmla="*/ 7270 w 8439"/>
              <a:gd name="connsiteY20" fmla="*/ 0 h 10000"/>
              <a:gd name="connsiteX21" fmla="*/ 7304 w 8439"/>
              <a:gd name="connsiteY21" fmla="*/ 480 h 10000"/>
              <a:gd name="connsiteX22" fmla="*/ 7304 w 8439"/>
              <a:gd name="connsiteY22" fmla="*/ 9520 h 10000"/>
              <a:gd name="connsiteX23" fmla="*/ 7339 w 8439"/>
              <a:gd name="connsiteY23" fmla="*/ 10000 h 10000"/>
              <a:gd name="connsiteX24" fmla="*/ 8439 w 8439"/>
              <a:gd name="connsiteY24" fmla="*/ 10000 h 10000"/>
              <a:gd name="connsiteX0" fmla="*/ 0 w 9959"/>
              <a:gd name="connsiteY0" fmla="*/ 7856 h 10000"/>
              <a:gd name="connsiteX1" fmla="*/ 0 w 9959"/>
              <a:gd name="connsiteY1" fmla="*/ 617 h 10000"/>
              <a:gd name="connsiteX2" fmla="*/ 42 w 9959"/>
              <a:gd name="connsiteY2" fmla="*/ 137 h 10000"/>
              <a:gd name="connsiteX3" fmla="*/ 1367 w 9959"/>
              <a:gd name="connsiteY3" fmla="*/ 137 h 10000"/>
              <a:gd name="connsiteX4" fmla="*/ 1408 w 9959"/>
              <a:gd name="connsiteY4" fmla="*/ 617 h 10000"/>
              <a:gd name="connsiteX5" fmla="*/ 1408 w 9959"/>
              <a:gd name="connsiteY5" fmla="*/ 7856 h 10000"/>
              <a:gd name="connsiteX6" fmla="*/ 1451 w 9959"/>
              <a:gd name="connsiteY6" fmla="*/ 8336 h 10000"/>
              <a:gd name="connsiteX7" fmla="*/ 3664 w 9959"/>
              <a:gd name="connsiteY7" fmla="*/ 8336 h 10000"/>
              <a:gd name="connsiteX8" fmla="*/ 3707 w 9959"/>
              <a:gd name="connsiteY8" fmla="*/ 7856 h 10000"/>
              <a:gd name="connsiteX9" fmla="*/ 3707 w 9959"/>
              <a:gd name="connsiteY9" fmla="*/ 3671 h 10000"/>
              <a:gd name="connsiteX10" fmla="*/ 3749 w 9959"/>
              <a:gd name="connsiteY10" fmla="*/ 3190 h 10000"/>
              <a:gd name="connsiteX11" fmla="*/ 6092 w 9959"/>
              <a:gd name="connsiteY11" fmla="*/ 3190 h 10000"/>
              <a:gd name="connsiteX12" fmla="*/ 6134 w 9959"/>
              <a:gd name="connsiteY12" fmla="*/ 3671 h 10000"/>
              <a:gd name="connsiteX13" fmla="*/ 6134 w 9959"/>
              <a:gd name="connsiteY13" fmla="*/ 5300 h 10000"/>
              <a:gd name="connsiteX14" fmla="*/ 6174 w 9959"/>
              <a:gd name="connsiteY14" fmla="*/ 5780 h 10000"/>
              <a:gd name="connsiteX15" fmla="*/ 7021 w 9959"/>
              <a:gd name="connsiteY15" fmla="*/ 5780 h 10000"/>
              <a:gd name="connsiteX16" fmla="*/ 7063 w 9959"/>
              <a:gd name="connsiteY16" fmla="*/ 5300 h 10000"/>
              <a:gd name="connsiteX17" fmla="*/ 7063 w 9959"/>
              <a:gd name="connsiteY17" fmla="*/ 480 h 10000"/>
              <a:gd name="connsiteX18" fmla="*/ 7106 w 9959"/>
              <a:gd name="connsiteY18" fmla="*/ 0 h 10000"/>
              <a:gd name="connsiteX19" fmla="*/ 8574 w 9959"/>
              <a:gd name="connsiteY19" fmla="*/ 0 h 10000"/>
              <a:gd name="connsiteX20" fmla="*/ 8614 w 9959"/>
              <a:gd name="connsiteY20" fmla="*/ 480 h 10000"/>
              <a:gd name="connsiteX21" fmla="*/ 8614 w 9959"/>
              <a:gd name="connsiteY21" fmla="*/ 9520 h 10000"/>
              <a:gd name="connsiteX22" fmla="*/ 8656 w 9959"/>
              <a:gd name="connsiteY22" fmla="*/ 10000 h 10000"/>
              <a:gd name="connsiteX23" fmla="*/ 9959 w 9959"/>
              <a:gd name="connsiteY23" fmla="*/ 10000 h 10000"/>
              <a:gd name="connsiteX0" fmla="*/ 0 w 10000"/>
              <a:gd name="connsiteY0" fmla="*/ 617 h 10000"/>
              <a:gd name="connsiteX1" fmla="*/ 42 w 10000"/>
              <a:gd name="connsiteY1" fmla="*/ 137 h 10000"/>
              <a:gd name="connsiteX2" fmla="*/ 1373 w 10000"/>
              <a:gd name="connsiteY2" fmla="*/ 137 h 10000"/>
              <a:gd name="connsiteX3" fmla="*/ 1414 w 10000"/>
              <a:gd name="connsiteY3" fmla="*/ 617 h 10000"/>
              <a:gd name="connsiteX4" fmla="*/ 1414 w 10000"/>
              <a:gd name="connsiteY4" fmla="*/ 7856 h 10000"/>
              <a:gd name="connsiteX5" fmla="*/ 1457 w 10000"/>
              <a:gd name="connsiteY5" fmla="*/ 8336 h 10000"/>
              <a:gd name="connsiteX6" fmla="*/ 3679 w 10000"/>
              <a:gd name="connsiteY6" fmla="*/ 8336 h 10000"/>
              <a:gd name="connsiteX7" fmla="*/ 3722 w 10000"/>
              <a:gd name="connsiteY7" fmla="*/ 7856 h 10000"/>
              <a:gd name="connsiteX8" fmla="*/ 3722 w 10000"/>
              <a:gd name="connsiteY8" fmla="*/ 3671 h 10000"/>
              <a:gd name="connsiteX9" fmla="*/ 3764 w 10000"/>
              <a:gd name="connsiteY9" fmla="*/ 3190 h 10000"/>
              <a:gd name="connsiteX10" fmla="*/ 6117 w 10000"/>
              <a:gd name="connsiteY10" fmla="*/ 3190 h 10000"/>
              <a:gd name="connsiteX11" fmla="*/ 6159 w 10000"/>
              <a:gd name="connsiteY11" fmla="*/ 3671 h 10000"/>
              <a:gd name="connsiteX12" fmla="*/ 6159 w 10000"/>
              <a:gd name="connsiteY12" fmla="*/ 5300 h 10000"/>
              <a:gd name="connsiteX13" fmla="*/ 6199 w 10000"/>
              <a:gd name="connsiteY13" fmla="*/ 5780 h 10000"/>
              <a:gd name="connsiteX14" fmla="*/ 7050 w 10000"/>
              <a:gd name="connsiteY14" fmla="*/ 5780 h 10000"/>
              <a:gd name="connsiteX15" fmla="*/ 7092 w 10000"/>
              <a:gd name="connsiteY15" fmla="*/ 5300 h 10000"/>
              <a:gd name="connsiteX16" fmla="*/ 7092 w 10000"/>
              <a:gd name="connsiteY16" fmla="*/ 480 h 10000"/>
              <a:gd name="connsiteX17" fmla="*/ 7135 w 10000"/>
              <a:gd name="connsiteY17" fmla="*/ 0 h 10000"/>
              <a:gd name="connsiteX18" fmla="*/ 8609 w 10000"/>
              <a:gd name="connsiteY18" fmla="*/ 0 h 10000"/>
              <a:gd name="connsiteX19" fmla="*/ 8649 w 10000"/>
              <a:gd name="connsiteY19" fmla="*/ 480 h 10000"/>
              <a:gd name="connsiteX20" fmla="*/ 8649 w 10000"/>
              <a:gd name="connsiteY20" fmla="*/ 9520 h 10000"/>
              <a:gd name="connsiteX21" fmla="*/ 8692 w 10000"/>
              <a:gd name="connsiteY21" fmla="*/ 10000 h 10000"/>
              <a:gd name="connsiteX22" fmla="*/ 10000 w 10000"/>
              <a:gd name="connsiteY22" fmla="*/ 10000 h 10000"/>
              <a:gd name="connsiteX0" fmla="*/ 0 w 8692"/>
              <a:gd name="connsiteY0" fmla="*/ 617 h 10000"/>
              <a:gd name="connsiteX1" fmla="*/ 42 w 8692"/>
              <a:gd name="connsiteY1" fmla="*/ 137 h 10000"/>
              <a:gd name="connsiteX2" fmla="*/ 1373 w 8692"/>
              <a:gd name="connsiteY2" fmla="*/ 137 h 10000"/>
              <a:gd name="connsiteX3" fmla="*/ 1414 w 8692"/>
              <a:gd name="connsiteY3" fmla="*/ 617 h 10000"/>
              <a:gd name="connsiteX4" fmla="*/ 1414 w 8692"/>
              <a:gd name="connsiteY4" fmla="*/ 7856 h 10000"/>
              <a:gd name="connsiteX5" fmla="*/ 1457 w 8692"/>
              <a:gd name="connsiteY5" fmla="*/ 8336 h 10000"/>
              <a:gd name="connsiteX6" fmla="*/ 3679 w 8692"/>
              <a:gd name="connsiteY6" fmla="*/ 8336 h 10000"/>
              <a:gd name="connsiteX7" fmla="*/ 3722 w 8692"/>
              <a:gd name="connsiteY7" fmla="*/ 7856 h 10000"/>
              <a:gd name="connsiteX8" fmla="*/ 3722 w 8692"/>
              <a:gd name="connsiteY8" fmla="*/ 3671 h 10000"/>
              <a:gd name="connsiteX9" fmla="*/ 3764 w 8692"/>
              <a:gd name="connsiteY9" fmla="*/ 3190 h 10000"/>
              <a:gd name="connsiteX10" fmla="*/ 6117 w 8692"/>
              <a:gd name="connsiteY10" fmla="*/ 3190 h 10000"/>
              <a:gd name="connsiteX11" fmla="*/ 6159 w 8692"/>
              <a:gd name="connsiteY11" fmla="*/ 3671 h 10000"/>
              <a:gd name="connsiteX12" fmla="*/ 6159 w 8692"/>
              <a:gd name="connsiteY12" fmla="*/ 5300 h 10000"/>
              <a:gd name="connsiteX13" fmla="*/ 6199 w 8692"/>
              <a:gd name="connsiteY13" fmla="*/ 5780 h 10000"/>
              <a:gd name="connsiteX14" fmla="*/ 7050 w 8692"/>
              <a:gd name="connsiteY14" fmla="*/ 5780 h 10000"/>
              <a:gd name="connsiteX15" fmla="*/ 7092 w 8692"/>
              <a:gd name="connsiteY15" fmla="*/ 5300 h 10000"/>
              <a:gd name="connsiteX16" fmla="*/ 7092 w 8692"/>
              <a:gd name="connsiteY16" fmla="*/ 480 h 10000"/>
              <a:gd name="connsiteX17" fmla="*/ 7135 w 8692"/>
              <a:gd name="connsiteY17" fmla="*/ 0 h 10000"/>
              <a:gd name="connsiteX18" fmla="*/ 8609 w 8692"/>
              <a:gd name="connsiteY18" fmla="*/ 0 h 10000"/>
              <a:gd name="connsiteX19" fmla="*/ 8649 w 8692"/>
              <a:gd name="connsiteY19" fmla="*/ 480 h 10000"/>
              <a:gd name="connsiteX20" fmla="*/ 8649 w 8692"/>
              <a:gd name="connsiteY20" fmla="*/ 9520 h 10000"/>
              <a:gd name="connsiteX21" fmla="*/ 8692 w 8692"/>
              <a:gd name="connsiteY21" fmla="*/ 10000 h 10000"/>
              <a:gd name="connsiteX0" fmla="*/ 0 w 9951"/>
              <a:gd name="connsiteY0" fmla="*/ 617 h 9520"/>
              <a:gd name="connsiteX1" fmla="*/ 48 w 9951"/>
              <a:gd name="connsiteY1" fmla="*/ 137 h 9520"/>
              <a:gd name="connsiteX2" fmla="*/ 1580 w 9951"/>
              <a:gd name="connsiteY2" fmla="*/ 137 h 9520"/>
              <a:gd name="connsiteX3" fmla="*/ 1627 w 9951"/>
              <a:gd name="connsiteY3" fmla="*/ 617 h 9520"/>
              <a:gd name="connsiteX4" fmla="*/ 1627 w 9951"/>
              <a:gd name="connsiteY4" fmla="*/ 7856 h 9520"/>
              <a:gd name="connsiteX5" fmla="*/ 1676 w 9951"/>
              <a:gd name="connsiteY5" fmla="*/ 8336 h 9520"/>
              <a:gd name="connsiteX6" fmla="*/ 4233 w 9951"/>
              <a:gd name="connsiteY6" fmla="*/ 8336 h 9520"/>
              <a:gd name="connsiteX7" fmla="*/ 4282 w 9951"/>
              <a:gd name="connsiteY7" fmla="*/ 7856 h 9520"/>
              <a:gd name="connsiteX8" fmla="*/ 4282 w 9951"/>
              <a:gd name="connsiteY8" fmla="*/ 3671 h 9520"/>
              <a:gd name="connsiteX9" fmla="*/ 4330 w 9951"/>
              <a:gd name="connsiteY9" fmla="*/ 3190 h 9520"/>
              <a:gd name="connsiteX10" fmla="*/ 7038 w 9951"/>
              <a:gd name="connsiteY10" fmla="*/ 3190 h 9520"/>
              <a:gd name="connsiteX11" fmla="*/ 7086 w 9951"/>
              <a:gd name="connsiteY11" fmla="*/ 3671 h 9520"/>
              <a:gd name="connsiteX12" fmla="*/ 7086 w 9951"/>
              <a:gd name="connsiteY12" fmla="*/ 5300 h 9520"/>
              <a:gd name="connsiteX13" fmla="*/ 7132 w 9951"/>
              <a:gd name="connsiteY13" fmla="*/ 5780 h 9520"/>
              <a:gd name="connsiteX14" fmla="*/ 8111 w 9951"/>
              <a:gd name="connsiteY14" fmla="*/ 5780 h 9520"/>
              <a:gd name="connsiteX15" fmla="*/ 8159 w 9951"/>
              <a:gd name="connsiteY15" fmla="*/ 5300 h 9520"/>
              <a:gd name="connsiteX16" fmla="*/ 8159 w 9951"/>
              <a:gd name="connsiteY16" fmla="*/ 480 h 9520"/>
              <a:gd name="connsiteX17" fmla="*/ 8209 w 9951"/>
              <a:gd name="connsiteY17" fmla="*/ 0 h 9520"/>
              <a:gd name="connsiteX18" fmla="*/ 9905 w 9951"/>
              <a:gd name="connsiteY18" fmla="*/ 0 h 9520"/>
              <a:gd name="connsiteX19" fmla="*/ 9951 w 9951"/>
              <a:gd name="connsiteY19" fmla="*/ 480 h 9520"/>
              <a:gd name="connsiteX20" fmla="*/ 9951 w 9951"/>
              <a:gd name="connsiteY20" fmla="*/ 9520 h 9520"/>
              <a:gd name="connsiteX0" fmla="*/ 0 w 10000"/>
              <a:gd name="connsiteY0" fmla="*/ 648 h 8756"/>
              <a:gd name="connsiteX1" fmla="*/ 48 w 10000"/>
              <a:gd name="connsiteY1" fmla="*/ 144 h 8756"/>
              <a:gd name="connsiteX2" fmla="*/ 1588 w 10000"/>
              <a:gd name="connsiteY2" fmla="*/ 144 h 8756"/>
              <a:gd name="connsiteX3" fmla="*/ 1635 w 10000"/>
              <a:gd name="connsiteY3" fmla="*/ 648 h 8756"/>
              <a:gd name="connsiteX4" fmla="*/ 1635 w 10000"/>
              <a:gd name="connsiteY4" fmla="*/ 8252 h 8756"/>
              <a:gd name="connsiteX5" fmla="*/ 1684 w 10000"/>
              <a:gd name="connsiteY5" fmla="*/ 8756 h 8756"/>
              <a:gd name="connsiteX6" fmla="*/ 4254 w 10000"/>
              <a:gd name="connsiteY6" fmla="*/ 8756 h 8756"/>
              <a:gd name="connsiteX7" fmla="*/ 4303 w 10000"/>
              <a:gd name="connsiteY7" fmla="*/ 8252 h 8756"/>
              <a:gd name="connsiteX8" fmla="*/ 4303 w 10000"/>
              <a:gd name="connsiteY8" fmla="*/ 3856 h 8756"/>
              <a:gd name="connsiteX9" fmla="*/ 4351 w 10000"/>
              <a:gd name="connsiteY9" fmla="*/ 3351 h 8756"/>
              <a:gd name="connsiteX10" fmla="*/ 7073 w 10000"/>
              <a:gd name="connsiteY10" fmla="*/ 3351 h 8756"/>
              <a:gd name="connsiteX11" fmla="*/ 7121 w 10000"/>
              <a:gd name="connsiteY11" fmla="*/ 3856 h 8756"/>
              <a:gd name="connsiteX12" fmla="*/ 7121 w 10000"/>
              <a:gd name="connsiteY12" fmla="*/ 5567 h 8756"/>
              <a:gd name="connsiteX13" fmla="*/ 7167 w 10000"/>
              <a:gd name="connsiteY13" fmla="*/ 6071 h 8756"/>
              <a:gd name="connsiteX14" fmla="*/ 8151 w 10000"/>
              <a:gd name="connsiteY14" fmla="*/ 6071 h 8756"/>
              <a:gd name="connsiteX15" fmla="*/ 8199 w 10000"/>
              <a:gd name="connsiteY15" fmla="*/ 5567 h 8756"/>
              <a:gd name="connsiteX16" fmla="*/ 8199 w 10000"/>
              <a:gd name="connsiteY16" fmla="*/ 504 h 8756"/>
              <a:gd name="connsiteX17" fmla="*/ 8249 w 10000"/>
              <a:gd name="connsiteY17" fmla="*/ 0 h 8756"/>
              <a:gd name="connsiteX18" fmla="*/ 9954 w 10000"/>
              <a:gd name="connsiteY18" fmla="*/ 0 h 8756"/>
              <a:gd name="connsiteX19" fmla="*/ 10000 w 10000"/>
              <a:gd name="connsiteY19" fmla="*/ 504 h 8756"/>
              <a:gd name="connsiteX0" fmla="*/ 0 w 9954"/>
              <a:gd name="connsiteY0" fmla="*/ 740 h 10000"/>
              <a:gd name="connsiteX1" fmla="*/ 48 w 9954"/>
              <a:gd name="connsiteY1" fmla="*/ 164 h 10000"/>
              <a:gd name="connsiteX2" fmla="*/ 1588 w 9954"/>
              <a:gd name="connsiteY2" fmla="*/ 164 h 10000"/>
              <a:gd name="connsiteX3" fmla="*/ 1635 w 9954"/>
              <a:gd name="connsiteY3" fmla="*/ 740 h 10000"/>
              <a:gd name="connsiteX4" fmla="*/ 1635 w 9954"/>
              <a:gd name="connsiteY4" fmla="*/ 9424 h 10000"/>
              <a:gd name="connsiteX5" fmla="*/ 1684 w 9954"/>
              <a:gd name="connsiteY5" fmla="*/ 10000 h 10000"/>
              <a:gd name="connsiteX6" fmla="*/ 4254 w 9954"/>
              <a:gd name="connsiteY6" fmla="*/ 10000 h 10000"/>
              <a:gd name="connsiteX7" fmla="*/ 4303 w 9954"/>
              <a:gd name="connsiteY7" fmla="*/ 9424 h 10000"/>
              <a:gd name="connsiteX8" fmla="*/ 4303 w 9954"/>
              <a:gd name="connsiteY8" fmla="*/ 4404 h 10000"/>
              <a:gd name="connsiteX9" fmla="*/ 4351 w 9954"/>
              <a:gd name="connsiteY9" fmla="*/ 3827 h 10000"/>
              <a:gd name="connsiteX10" fmla="*/ 7073 w 9954"/>
              <a:gd name="connsiteY10" fmla="*/ 3827 h 10000"/>
              <a:gd name="connsiteX11" fmla="*/ 7121 w 9954"/>
              <a:gd name="connsiteY11" fmla="*/ 4404 h 10000"/>
              <a:gd name="connsiteX12" fmla="*/ 7121 w 9954"/>
              <a:gd name="connsiteY12" fmla="*/ 6358 h 10000"/>
              <a:gd name="connsiteX13" fmla="*/ 7167 w 9954"/>
              <a:gd name="connsiteY13" fmla="*/ 6934 h 10000"/>
              <a:gd name="connsiteX14" fmla="*/ 8151 w 9954"/>
              <a:gd name="connsiteY14" fmla="*/ 6934 h 10000"/>
              <a:gd name="connsiteX15" fmla="*/ 8199 w 9954"/>
              <a:gd name="connsiteY15" fmla="*/ 6358 h 10000"/>
              <a:gd name="connsiteX16" fmla="*/ 8199 w 9954"/>
              <a:gd name="connsiteY16" fmla="*/ 576 h 10000"/>
              <a:gd name="connsiteX17" fmla="*/ 8249 w 9954"/>
              <a:gd name="connsiteY17" fmla="*/ 0 h 10000"/>
              <a:gd name="connsiteX18" fmla="*/ 9954 w 9954"/>
              <a:gd name="connsiteY18" fmla="*/ 0 h 10000"/>
              <a:gd name="connsiteX0" fmla="*/ 0 w 8287"/>
              <a:gd name="connsiteY0" fmla="*/ 740 h 10000"/>
              <a:gd name="connsiteX1" fmla="*/ 48 w 8287"/>
              <a:gd name="connsiteY1" fmla="*/ 164 h 10000"/>
              <a:gd name="connsiteX2" fmla="*/ 1595 w 8287"/>
              <a:gd name="connsiteY2" fmla="*/ 164 h 10000"/>
              <a:gd name="connsiteX3" fmla="*/ 1643 w 8287"/>
              <a:gd name="connsiteY3" fmla="*/ 740 h 10000"/>
              <a:gd name="connsiteX4" fmla="*/ 1643 w 8287"/>
              <a:gd name="connsiteY4" fmla="*/ 9424 h 10000"/>
              <a:gd name="connsiteX5" fmla="*/ 1692 w 8287"/>
              <a:gd name="connsiteY5" fmla="*/ 10000 h 10000"/>
              <a:gd name="connsiteX6" fmla="*/ 4274 w 8287"/>
              <a:gd name="connsiteY6" fmla="*/ 10000 h 10000"/>
              <a:gd name="connsiteX7" fmla="*/ 4323 w 8287"/>
              <a:gd name="connsiteY7" fmla="*/ 9424 h 10000"/>
              <a:gd name="connsiteX8" fmla="*/ 4323 w 8287"/>
              <a:gd name="connsiteY8" fmla="*/ 4404 h 10000"/>
              <a:gd name="connsiteX9" fmla="*/ 4371 w 8287"/>
              <a:gd name="connsiteY9" fmla="*/ 3827 h 10000"/>
              <a:gd name="connsiteX10" fmla="*/ 7106 w 8287"/>
              <a:gd name="connsiteY10" fmla="*/ 3827 h 10000"/>
              <a:gd name="connsiteX11" fmla="*/ 7154 w 8287"/>
              <a:gd name="connsiteY11" fmla="*/ 4404 h 10000"/>
              <a:gd name="connsiteX12" fmla="*/ 7154 w 8287"/>
              <a:gd name="connsiteY12" fmla="*/ 6358 h 10000"/>
              <a:gd name="connsiteX13" fmla="*/ 7200 w 8287"/>
              <a:gd name="connsiteY13" fmla="*/ 6934 h 10000"/>
              <a:gd name="connsiteX14" fmla="*/ 8189 w 8287"/>
              <a:gd name="connsiteY14" fmla="*/ 6934 h 10000"/>
              <a:gd name="connsiteX15" fmla="*/ 8237 w 8287"/>
              <a:gd name="connsiteY15" fmla="*/ 6358 h 10000"/>
              <a:gd name="connsiteX16" fmla="*/ 8237 w 8287"/>
              <a:gd name="connsiteY16" fmla="*/ 576 h 10000"/>
              <a:gd name="connsiteX17" fmla="*/ 8287 w 8287"/>
              <a:gd name="connsiteY17" fmla="*/ 0 h 10000"/>
              <a:gd name="connsiteX0" fmla="*/ 0 w 9940"/>
              <a:gd name="connsiteY0" fmla="*/ 576 h 9836"/>
              <a:gd name="connsiteX1" fmla="*/ 58 w 9940"/>
              <a:gd name="connsiteY1" fmla="*/ 0 h 9836"/>
              <a:gd name="connsiteX2" fmla="*/ 1925 w 9940"/>
              <a:gd name="connsiteY2" fmla="*/ 0 h 9836"/>
              <a:gd name="connsiteX3" fmla="*/ 1983 w 9940"/>
              <a:gd name="connsiteY3" fmla="*/ 576 h 9836"/>
              <a:gd name="connsiteX4" fmla="*/ 1983 w 9940"/>
              <a:gd name="connsiteY4" fmla="*/ 9260 h 9836"/>
              <a:gd name="connsiteX5" fmla="*/ 2042 w 9940"/>
              <a:gd name="connsiteY5" fmla="*/ 9836 h 9836"/>
              <a:gd name="connsiteX6" fmla="*/ 5157 w 9940"/>
              <a:gd name="connsiteY6" fmla="*/ 9836 h 9836"/>
              <a:gd name="connsiteX7" fmla="*/ 5217 w 9940"/>
              <a:gd name="connsiteY7" fmla="*/ 9260 h 9836"/>
              <a:gd name="connsiteX8" fmla="*/ 5217 w 9940"/>
              <a:gd name="connsiteY8" fmla="*/ 4240 h 9836"/>
              <a:gd name="connsiteX9" fmla="*/ 5275 w 9940"/>
              <a:gd name="connsiteY9" fmla="*/ 3663 h 9836"/>
              <a:gd name="connsiteX10" fmla="*/ 8575 w 9940"/>
              <a:gd name="connsiteY10" fmla="*/ 3663 h 9836"/>
              <a:gd name="connsiteX11" fmla="*/ 8633 w 9940"/>
              <a:gd name="connsiteY11" fmla="*/ 4240 h 9836"/>
              <a:gd name="connsiteX12" fmla="*/ 8633 w 9940"/>
              <a:gd name="connsiteY12" fmla="*/ 6194 h 9836"/>
              <a:gd name="connsiteX13" fmla="*/ 8688 w 9940"/>
              <a:gd name="connsiteY13" fmla="*/ 6770 h 9836"/>
              <a:gd name="connsiteX14" fmla="*/ 9882 w 9940"/>
              <a:gd name="connsiteY14" fmla="*/ 6770 h 9836"/>
              <a:gd name="connsiteX15" fmla="*/ 9940 w 9940"/>
              <a:gd name="connsiteY15" fmla="*/ 6194 h 9836"/>
              <a:gd name="connsiteX16" fmla="*/ 9940 w 9940"/>
              <a:gd name="connsiteY16" fmla="*/ 412 h 9836"/>
              <a:gd name="connsiteX0" fmla="*/ 0 w 10000"/>
              <a:gd name="connsiteY0" fmla="*/ 586 h 10000"/>
              <a:gd name="connsiteX1" fmla="*/ 58 w 10000"/>
              <a:gd name="connsiteY1" fmla="*/ 0 h 10000"/>
              <a:gd name="connsiteX2" fmla="*/ 1937 w 10000"/>
              <a:gd name="connsiteY2" fmla="*/ 0 h 10000"/>
              <a:gd name="connsiteX3" fmla="*/ 1995 w 10000"/>
              <a:gd name="connsiteY3" fmla="*/ 586 h 10000"/>
              <a:gd name="connsiteX4" fmla="*/ 1995 w 10000"/>
              <a:gd name="connsiteY4" fmla="*/ 9414 h 10000"/>
              <a:gd name="connsiteX5" fmla="*/ 2054 w 10000"/>
              <a:gd name="connsiteY5" fmla="*/ 10000 h 10000"/>
              <a:gd name="connsiteX6" fmla="*/ 5188 w 10000"/>
              <a:gd name="connsiteY6" fmla="*/ 10000 h 10000"/>
              <a:gd name="connsiteX7" fmla="*/ 5248 w 10000"/>
              <a:gd name="connsiteY7" fmla="*/ 9414 h 10000"/>
              <a:gd name="connsiteX8" fmla="*/ 5248 w 10000"/>
              <a:gd name="connsiteY8" fmla="*/ 4311 h 10000"/>
              <a:gd name="connsiteX9" fmla="*/ 5307 w 10000"/>
              <a:gd name="connsiteY9" fmla="*/ 3724 h 10000"/>
              <a:gd name="connsiteX10" fmla="*/ 8627 w 10000"/>
              <a:gd name="connsiteY10" fmla="*/ 3724 h 10000"/>
              <a:gd name="connsiteX11" fmla="*/ 8685 w 10000"/>
              <a:gd name="connsiteY11" fmla="*/ 4311 h 10000"/>
              <a:gd name="connsiteX12" fmla="*/ 8685 w 10000"/>
              <a:gd name="connsiteY12" fmla="*/ 6297 h 10000"/>
              <a:gd name="connsiteX13" fmla="*/ 8740 w 10000"/>
              <a:gd name="connsiteY13" fmla="*/ 6883 h 10000"/>
              <a:gd name="connsiteX14" fmla="*/ 9942 w 10000"/>
              <a:gd name="connsiteY14" fmla="*/ 6883 h 10000"/>
              <a:gd name="connsiteX15" fmla="*/ 10000 w 10000"/>
              <a:gd name="connsiteY15" fmla="*/ 6297 h 10000"/>
              <a:gd name="connsiteX0" fmla="*/ 0 w 10000"/>
              <a:gd name="connsiteY0" fmla="*/ 586 h 10000"/>
              <a:gd name="connsiteX1" fmla="*/ 1937 w 10000"/>
              <a:gd name="connsiteY1" fmla="*/ 0 h 10000"/>
              <a:gd name="connsiteX2" fmla="*/ 1995 w 10000"/>
              <a:gd name="connsiteY2" fmla="*/ 586 h 10000"/>
              <a:gd name="connsiteX3" fmla="*/ 1995 w 10000"/>
              <a:gd name="connsiteY3" fmla="*/ 9414 h 10000"/>
              <a:gd name="connsiteX4" fmla="*/ 2054 w 10000"/>
              <a:gd name="connsiteY4" fmla="*/ 10000 h 10000"/>
              <a:gd name="connsiteX5" fmla="*/ 5188 w 10000"/>
              <a:gd name="connsiteY5" fmla="*/ 10000 h 10000"/>
              <a:gd name="connsiteX6" fmla="*/ 5248 w 10000"/>
              <a:gd name="connsiteY6" fmla="*/ 9414 h 10000"/>
              <a:gd name="connsiteX7" fmla="*/ 5248 w 10000"/>
              <a:gd name="connsiteY7" fmla="*/ 4311 h 10000"/>
              <a:gd name="connsiteX8" fmla="*/ 5307 w 10000"/>
              <a:gd name="connsiteY8" fmla="*/ 3724 h 10000"/>
              <a:gd name="connsiteX9" fmla="*/ 8627 w 10000"/>
              <a:gd name="connsiteY9" fmla="*/ 3724 h 10000"/>
              <a:gd name="connsiteX10" fmla="*/ 8685 w 10000"/>
              <a:gd name="connsiteY10" fmla="*/ 4311 h 10000"/>
              <a:gd name="connsiteX11" fmla="*/ 8685 w 10000"/>
              <a:gd name="connsiteY11" fmla="*/ 6297 h 10000"/>
              <a:gd name="connsiteX12" fmla="*/ 8740 w 10000"/>
              <a:gd name="connsiteY12" fmla="*/ 6883 h 10000"/>
              <a:gd name="connsiteX13" fmla="*/ 9942 w 10000"/>
              <a:gd name="connsiteY13" fmla="*/ 6883 h 10000"/>
              <a:gd name="connsiteX14" fmla="*/ 10000 w 10000"/>
              <a:gd name="connsiteY14" fmla="*/ 6297 h 10000"/>
              <a:gd name="connsiteX0" fmla="*/ 0 w 8803"/>
              <a:gd name="connsiteY0" fmla="*/ 40 h 10113"/>
              <a:gd name="connsiteX1" fmla="*/ 740 w 8803"/>
              <a:gd name="connsiteY1" fmla="*/ 113 h 10113"/>
              <a:gd name="connsiteX2" fmla="*/ 798 w 8803"/>
              <a:gd name="connsiteY2" fmla="*/ 699 h 10113"/>
              <a:gd name="connsiteX3" fmla="*/ 798 w 8803"/>
              <a:gd name="connsiteY3" fmla="*/ 9527 h 10113"/>
              <a:gd name="connsiteX4" fmla="*/ 857 w 8803"/>
              <a:gd name="connsiteY4" fmla="*/ 10113 h 10113"/>
              <a:gd name="connsiteX5" fmla="*/ 3991 w 8803"/>
              <a:gd name="connsiteY5" fmla="*/ 10113 h 10113"/>
              <a:gd name="connsiteX6" fmla="*/ 4051 w 8803"/>
              <a:gd name="connsiteY6" fmla="*/ 9527 h 10113"/>
              <a:gd name="connsiteX7" fmla="*/ 4051 w 8803"/>
              <a:gd name="connsiteY7" fmla="*/ 4424 h 10113"/>
              <a:gd name="connsiteX8" fmla="*/ 4110 w 8803"/>
              <a:gd name="connsiteY8" fmla="*/ 3837 h 10113"/>
              <a:gd name="connsiteX9" fmla="*/ 7430 w 8803"/>
              <a:gd name="connsiteY9" fmla="*/ 3837 h 10113"/>
              <a:gd name="connsiteX10" fmla="*/ 7488 w 8803"/>
              <a:gd name="connsiteY10" fmla="*/ 4424 h 10113"/>
              <a:gd name="connsiteX11" fmla="*/ 7488 w 8803"/>
              <a:gd name="connsiteY11" fmla="*/ 6410 h 10113"/>
              <a:gd name="connsiteX12" fmla="*/ 7543 w 8803"/>
              <a:gd name="connsiteY12" fmla="*/ 6996 h 10113"/>
              <a:gd name="connsiteX13" fmla="*/ 8745 w 8803"/>
              <a:gd name="connsiteY13" fmla="*/ 6996 h 10113"/>
              <a:gd name="connsiteX14" fmla="*/ 8803 w 8803"/>
              <a:gd name="connsiteY14" fmla="*/ 6410 h 10113"/>
              <a:gd name="connsiteX0" fmla="*/ 0 w 10000"/>
              <a:gd name="connsiteY0" fmla="*/ 75 h 9905"/>
              <a:gd name="connsiteX1" fmla="*/ 841 w 10000"/>
              <a:gd name="connsiteY1" fmla="*/ 17 h 9905"/>
              <a:gd name="connsiteX2" fmla="*/ 907 w 10000"/>
              <a:gd name="connsiteY2" fmla="*/ 596 h 9905"/>
              <a:gd name="connsiteX3" fmla="*/ 907 w 10000"/>
              <a:gd name="connsiteY3" fmla="*/ 9326 h 9905"/>
              <a:gd name="connsiteX4" fmla="*/ 974 w 10000"/>
              <a:gd name="connsiteY4" fmla="*/ 9905 h 9905"/>
              <a:gd name="connsiteX5" fmla="*/ 4534 w 10000"/>
              <a:gd name="connsiteY5" fmla="*/ 9905 h 9905"/>
              <a:gd name="connsiteX6" fmla="*/ 4602 w 10000"/>
              <a:gd name="connsiteY6" fmla="*/ 9326 h 9905"/>
              <a:gd name="connsiteX7" fmla="*/ 4602 w 10000"/>
              <a:gd name="connsiteY7" fmla="*/ 4280 h 9905"/>
              <a:gd name="connsiteX8" fmla="*/ 4669 w 10000"/>
              <a:gd name="connsiteY8" fmla="*/ 3699 h 9905"/>
              <a:gd name="connsiteX9" fmla="*/ 8440 w 10000"/>
              <a:gd name="connsiteY9" fmla="*/ 3699 h 9905"/>
              <a:gd name="connsiteX10" fmla="*/ 8506 w 10000"/>
              <a:gd name="connsiteY10" fmla="*/ 4280 h 9905"/>
              <a:gd name="connsiteX11" fmla="*/ 8506 w 10000"/>
              <a:gd name="connsiteY11" fmla="*/ 6243 h 9905"/>
              <a:gd name="connsiteX12" fmla="*/ 8569 w 10000"/>
              <a:gd name="connsiteY12" fmla="*/ 6823 h 9905"/>
              <a:gd name="connsiteX13" fmla="*/ 9934 w 10000"/>
              <a:gd name="connsiteY13" fmla="*/ 6823 h 9905"/>
              <a:gd name="connsiteX14" fmla="*/ 10000 w 10000"/>
              <a:gd name="connsiteY14" fmla="*/ 6243 h 9905"/>
              <a:gd name="connsiteX0" fmla="*/ 0 w 10000"/>
              <a:gd name="connsiteY0" fmla="*/ 59 h 9983"/>
              <a:gd name="connsiteX1" fmla="*/ 841 w 10000"/>
              <a:gd name="connsiteY1" fmla="*/ 0 h 9983"/>
              <a:gd name="connsiteX2" fmla="*/ 907 w 10000"/>
              <a:gd name="connsiteY2" fmla="*/ 585 h 9983"/>
              <a:gd name="connsiteX3" fmla="*/ 907 w 10000"/>
              <a:gd name="connsiteY3" fmla="*/ 9398 h 9983"/>
              <a:gd name="connsiteX4" fmla="*/ 974 w 10000"/>
              <a:gd name="connsiteY4" fmla="*/ 9983 h 9983"/>
              <a:gd name="connsiteX5" fmla="*/ 4534 w 10000"/>
              <a:gd name="connsiteY5" fmla="*/ 9983 h 9983"/>
              <a:gd name="connsiteX6" fmla="*/ 4602 w 10000"/>
              <a:gd name="connsiteY6" fmla="*/ 9398 h 9983"/>
              <a:gd name="connsiteX7" fmla="*/ 4602 w 10000"/>
              <a:gd name="connsiteY7" fmla="*/ 4304 h 9983"/>
              <a:gd name="connsiteX8" fmla="*/ 4669 w 10000"/>
              <a:gd name="connsiteY8" fmla="*/ 3717 h 9983"/>
              <a:gd name="connsiteX9" fmla="*/ 8440 w 10000"/>
              <a:gd name="connsiteY9" fmla="*/ 3717 h 9983"/>
              <a:gd name="connsiteX10" fmla="*/ 8506 w 10000"/>
              <a:gd name="connsiteY10" fmla="*/ 4304 h 9983"/>
              <a:gd name="connsiteX11" fmla="*/ 8506 w 10000"/>
              <a:gd name="connsiteY11" fmla="*/ 6286 h 9983"/>
              <a:gd name="connsiteX12" fmla="*/ 8569 w 10000"/>
              <a:gd name="connsiteY12" fmla="*/ 6871 h 9983"/>
              <a:gd name="connsiteX13" fmla="*/ 9934 w 10000"/>
              <a:gd name="connsiteY13" fmla="*/ 6871 h 9983"/>
              <a:gd name="connsiteX14" fmla="*/ 10000 w 10000"/>
              <a:gd name="connsiteY14" fmla="*/ 6286 h 9983"/>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59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30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0 h 10029"/>
              <a:gd name="connsiteX1" fmla="*/ 844 w 10003"/>
              <a:gd name="connsiteY1" fmla="*/ 29 h 10029"/>
              <a:gd name="connsiteX2" fmla="*/ 910 w 10003"/>
              <a:gd name="connsiteY2" fmla="*/ 615 h 10029"/>
              <a:gd name="connsiteX3" fmla="*/ 910 w 10003"/>
              <a:gd name="connsiteY3" fmla="*/ 9443 h 10029"/>
              <a:gd name="connsiteX4" fmla="*/ 977 w 10003"/>
              <a:gd name="connsiteY4" fmla="*/ 10029 h 10029"/>
              <a:gd name="connsiteX5" fmla="*/ 4537 w 10003"/>
              <a:gd name="connsiteY5" fmla="*/ 10029 h 10029"/>
              <a:gd name="connsiteX6" fmla="*/ 4605 w 10003"/>
              <a:gd name="connsiteY6" fmla="*/ 9443 h 10029"/>
              <a:gd name="connsiteX7" fmla="*/ 4605 w 10003"/>
              <a:gd name="connsiteY7" fmla="*/ 4340 h 10029"/>
              <a:gd name="connsiteX8" fmla="*/ 4672 w 10003"/>
              <a:gd name="connsiteY8" fmla="*/ 3752 h 10029"/>
              <a:gd name="connsiteX9" fmla="*/ 8443 w 10003"/>
              <a:gd name="connsiteY9" fmla="*/ 3752 h 10029"/>
              <a:gd name="connsiteX10" fmla="*/ 8509 w 10003"/>
              <a:gd name="connsiteY10" fmla="*/ 4340 h 10029"/>
              <a:gd name="connsiteX11" fmla="*/ 8509 w 10003"/>
              <a:gd name="connsiteY11" fmla="*/ 6326 h 10029"/>
              <a:gd name="connsiteX12" fmla="*/ 8572 w 10003"/>
              <a:gd name="connsiteY12" fmla="*/ 6912 h 10029"/>
              <a:gd name="connsiteX13" fmla="*/ 9937 w 10003"/>
              <a:gd name="connsiteY13" fmla="*/ 6912 h 10029"/>
              <a:gd name="connsiteX14" fmla="*/ 10003 w 10003"/>
              <a:gd name="connsiteY14" fmla="*/ 6326 h 10029"/>
              <a:gd name="connsiteX0" fmla="*/ 0 w 10003"/>
              <a:gd name="connsiteY0" fmla="*/ 30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1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9937 w 10003"/>
              <a:gd name="connsiteY13" fmla="*/ 6883 h 10000"/>
              <a:gd name="connsiteX14" fmla="*/ 10003 w 10003"/>
              <a:gd name="connsiteY14" fmla="*/ 6297 h 10000"/>
              <a:gd name="connsiteX0" fmla="*/ 0 w 10003"/>
              <a:gd name="connsiteY0" fmla="*/ 1 h 10000"/>
              <a:gd name="connsiteX1" fmla="*/ 844 w 10003"/>
              <a:gd name="connsiteY1" fmla="*/ 0 h 10000"/>
              <a:gd name="connsiteX2" fmla="*/ 910 w 10003"/>
              <a:gd name="connsiteY2" fmla="*/ 586 h 10000"/>
              <a:gd name="connsiteX3" fmla="*/ 910 w 10003"/>
              <a:gd name="connsiteY3" fmla="*/ 9414 h 10000"/>
              <a:gd name="connsiteX4" fmla="*/ 977 w 10003"/>
              <a:gd name="connsiteY4" fmla="*/ 10000 h 10000"/>
              <a:gd name="connsiteX5" fmla="*/ 4537 w 10003"/>
              <a:gd name="connsiteY5" fmla="*/ 10000 h 10000"/>
              <a:gd name="connsiteX6" fmla="*/ 4605 w 10003"/>
              <a:gd name="connsiteY6" fmla="*/ 9414 h 10000"/>
              <a:gd name="connsiteX7" fmla="*/ 4605 w 10003"/>
              <a:gd name="connsiteY7" fmla="*/ 4311 h 10000"/>
              <a:gd name="connsiteX8" fmla="*/ 4672 w 10003"/>
              <a:gd name="connsiteY8" fmla="*/ 3723 h 10000"/>
              <a:gd name="connsiteX9" fmla="*/ 8443 w 10003"/>
              <a:gd name="connsiteY9" fmla="*/ 3723 h 10000"/>
              <a:gd name="connsiteX10" fmla="*/ 8509 w 10003"/>
              <a:gd name="connsiteY10" fmla="*/ 4311 h 10000"/>
              <a:gd name="connsiteX11" fmla="*/ 8509 w 10003"/>
              <a:gd name="connsiteY11" fmla="*/ 6297 h 10000"/>
              <a:gd name="connsiteX12" fmla="*/ 8572 w 10003"/>
              <a:gd name="connsiteY12" fmla="*/ 6883 h 10000"/>
              <a:gd name="connsiteX13" fmla="*/ 10003 w 10003"/>
              <a:gd name="connsiteY13" fmla="*/ 6297 h 10000"/>
              <a:gd name="connsiteX0" fmla="*/ 0 w 9498"/>
              <a:gd name="connsiteY0" fmla="*/ 1 h 10000"/>
              <a:gd name="connsiteX1" fmla="*/ 844 w 9498"/>
              <a:gd name="connsiteY1" fmla="*/ 0 h 10000"/>
              <a:gd name="connsiteX2" fmla="*/ 910 w 9498"/>
              <a:gd name="connsiteY2" fmla="*/ 586 h 10000"/>
              <a:gd name="connsiteX3" fmla="*/ 910 w 9498"/>
              <a:gd name="connsiteY3" fmla="*/ 9414 h 10000"/>
              <a:gd name="connsiteX4" fmla="*/ 977 w 9498"/>
              <a:gd name="connsiteY4" fmla="*/ 10000 h 10000"/>
              <a:gd name="connsiteX5" fmla="*/ 4537 w 9498"/>
              <a:gd name="connsiteY5" fmla="*/ 10000 h 10000"/>
              <a:gd name="connsiteX6" fmla="*/ 4605 w 9498"/>
              <a:gd name="connsiteY6" fmla="*/ 9414 h 10000"/>
              <a:gd name="connsiteX7" fmla="*/ 4605 w 9498"/>
              <a:gd name="connsiteY7" fmla="*/ 4311 h 10000"/>
              <a:gd name="connsiteX8" fmla="*/ 4672 w 9498"/>
              <a:gd name="connsiteY8" fmla="*/ 3723 h 10000"/>
              <a:gd name="connsiteX9" fmla="*/ 8443 w 9498"/>
              <a:gd name="connsiteY9" fmla="*/ 3723 h 10000"/>
              <a:gd name="connsiteX10" fmla="*/ 8509 w 9498"/>
              <a:gd name="connsiteY10" fmla="*/ 4311 h 10000"/>
              <a:gd name="connsiteX11" fmla="*/ 8509 w 9498"/>
              <a:gd name="connsiteY11" fmla="*/ 6297 h 10000"/>
              <a:gd name="connsiteX12" fmla="*/ 8572 w 9498"/>
              <a:gd name="connsiteY12" fmla="*/ 6883 h 10000"/>
              <a:gd name="connsiteX13" fmla="*/ 9498 w 9498"/>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22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6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9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49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1 w 10000"/>
              <a:gd name="connsiteY12" fmla="*/ 6861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883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05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29 w 10000"/>
              <a:gd name="connsiteY4" fmla="*/ 10000 h 10000"/>
              <a:gd name="connsiteX5" fmla="*/ 4777 w 10000"/>
              <a:gd name="connsiteY5" fmla="*/ 10000 h 10000"/>
              <a:gd name="connsiteX6" fmla="*/ 4848 w 10000"/>
              <a:gd name="connsiteY6" fmla="*/ 9414 h 10000"/>
              <a:gd name="connsiteX7" fmla="*/ 4848 w 10000"/>
              <a:gd name="connsiteY7" fmla="*/ 4311 h 10000"/>
              <a:gd name="connsiteX8" fmla="*/ 4919 w 10000"/>
              <a:gd name="connsiteY8" fmla="*/ 3723 h 10000"/>
              <a:gd name="connsiteX9" fmla="*/ 8889 w 10000"/>
              <a:gd name="connsiteY9" fmla="*/ 3723 h 10000"/>
              <a:gd name="connsiteX10" fmla="*/ 8959 w 10000"/>
              <a:gd name="connsiteY10" fmla="*/ 4311 h 10000"/>
              <a:gd name="connsiteX11" fmla="*/ 8959 w 10000"/>
              <a:gd name="connsiteY11" fmla="*/ 6297 h 10000"/>
              <a:gd name="connsiteX12" fmla="*/ 9014 w 10000"/>
              <a:gd name="connsiteY12" fmla="*/ 6927 h 10000"/>
              <a:gd name="connsiteX13" fmla="*/ 10000 w 10000"/>
              <a:gd name="connsiteY13" fmla="*/ 6912 h 10000"/>
              <a:gd name="connsiteX0" fmla="*/ 0 w 10029"/>
              <a:gd name="connsiteY0" fmla="*/ 1 h 10000"/>
              <a:gd name="connsiteX1" fmla="*/ 889 w 10029"/>
              <a:gd name="connsiteY1" fmla="*/ 0 h 10000"/>
              <a:gd name="connsiteX2" fmla="*/ 958 w 10029"/>
              <a:gd name="connsiteY2" fmla="*/ 586 h 10000"/>
              <a:gd name="connsiteX3" fmla="*/ 958 w 10029"/>
              <a:gd name="connsiteY3" fmla="*/ 9414 h 10000"/>
              <a:gd name="connsiteX4" fmla="*/ 1029 w 10029"/>
              <a:gd name="connsiteY4" fmla="*/ 10000 h 10000"/>
              <a:gd name="connsiteX5" fmla="*/ 4777 w 10029"/>
              <a:gd name="connsiteY5" fmla="*/ 10000 h 10000"/>
              <a:gd name="connsiteX6" fmla="*/ 4848 w 10029"/>
              <a:gd name="connsiteY6" fmla="*/ 9414 h 10000"/>
              <a:gd name="connsiteX7" fmla="*/ 4848 w 10029"/>
              <a:gd name="connsiteY7" fmla="*/ 4311 h 10000"/>
              <a:gd name="connsiteX8" fmla="*/ 4919 w 10029"/>
              <a:gd name="connsiteY8" fmla="*/ 3723 h 10000"/>
              <a:gd name="connsiteX9" fmla="*/ 8889 w 10029"/>
              <a:gd name="connsiteY9" fmla="*/ 3723 h 10000"/>
              <a:gd name="connsiteX10" fmla="*/ 8959 w 10029"/>
              <a:gd name="connsiteY10" fmla="*/ 4311 h 10000"/>
              <a:gd name="connsiteX11" fmla="*/ 8959 w 10029"/>
              <a:gd name="connsiteY11" fmla="*/ 6297 h 10000"/>
              <a:gd name="connsiteX12" fmla="*/ 9014 w 10029"/>
              <a:gd name="connsiteY12" fmla="*/ 6927 h 10000"/>
              <a:gd name="connsiteX13" fmla="*/ 10029 w 10029"/>
              <a:gd name="connsiteY13" fmla="*/ 6912 h 10000"/>
              <a:gd name="connsiteX0" fmla="*/ 0 w 10029"/>
              <a:gd name="connsiteY0" fmla="*/ 1 h 10000"/>
              <a:gd name="connsiteX1" fmla="*/ 889 w 10029"/>
              <a:gd name="connsiteY1" fmla="*/ 0 h 10000"/>
              <a:gd name="connsiteX2" fmla="*/ 958 w 10029"/>
              <a:gd name="connsiteY2" fmla="*/ 586 h 10000"/>
              <a:gd name="connsiteX3" fmla="*/ 958 w 10029"/>
              <a:gd name="connsiteY3" fmla="*/ 9414 h 10000"/>
              <a:gd name="connsiteX4" fmla="*/ 1029 w 10029"/>
              <a:gd name="connsiteY4" fmla="*/ 10000 h 10000"/>
              <a:gd name="connsiteX5" fmla="*/ 4777 w 10029"/>
              <a:gd name="connsiteY5" fmla="*/ 10000 h 10000"/>
              <a:gd name="connsiteX6" fmla="*/ 4848 w 10029"/>
              <a:gd name="connsiteY6" fmla="*/ 9414 h 10000"/>
              <a:gd name="connsiteX7" fmla="*/ 4848 w 10029"/>
              <a:gd name="connsiteY7" fmla="*/ 4311 h 10000"/>
              <a:gd name="connsiteX8" fmla="*/ 4919 w 10029"/>
              <a:gd name="connsiteY8" fmla="*/ 3723 h 10000"/>
              <a:gd name="connsiteX9" fmla="*/ 8889 w 10029"/>
              <a:gd name="connsiteY9" fmla="*/ 3723 h 10000"/>
              <a:gd name="connsiteX10" fmla="*/ 8959 w 10029"/>
              <a:gd name="connsiteY10" fmla="*/ 4311 h 10000"/>
              <a:gd name="connsiteX11" fmla="*/ 8959 w 10029"/>
              <a:gd name="connsiteY11" fmla="*/ 6297 h 10000"/>
              <a:gd name="connsiteX12" fmla="*/ 9014 w 10029"/>
              <a:gd name="connsiteY12" fmla="*/ 6927 h 10000"/>
              <a:gd name="connsiteX13" fmla="*/ 10029 w 10029"/>
              <a:gd name="connsiteY13" fmla="*/ 6912 h 10000"/>
              <a:gd name="connsiteX0" fmla="*/ 0 w 10063"/>
              <a:gd name="connsiteY0" fmla="*/ 1 h 10000"/>
              <a:gd name="connsiteX1" fmla="*/ 889 w 10063"/>
              <a:gd name="connsiteY1" fmla="*/ 0 h 10000"/>
              <a:gd name="connsiteX2" fmla="*/ 958 w 10063"/>
              <a:gd name="connsiteY2" fmla="*/ 586 h 10000"/>
              <a:gd name="connsiteX3" fmla="*/ 958 w 10063"/>
              <a:gd name="connsiteY3" fmla="*/ 9414 h 10000"/>
              <a:gd name="connsiteX4" fmla="*/ 1029 w 10063"/>
              <a:gd name="connsiteY4" fmla="*/ 10000 h 10000"/>
              <a:gd name="connsiteX5" fmla="*/ 4777 w 10063"/>
              <a:gd name="connsiteY5" fmla="*/ 10000 h 10000"/>
              <a:gd name="connsiteX6" fmla="*/ 4848 w 10063"/>
              <a:gd name="connsiteY6" fmla="*/ 9414 h 10000"/>
              <a:gd name="connsiteX7" fmla="*/ 4848 w 10063"/>
              <a:gd name="connsiteY7" fmla="*/ 4311 h 10000"/>
              <a:gd name="connsiteX8" fmla="*/ 4919 w 10063"/>
              <a:gd name="connsiteY8" fmla="*/ 3723 h 10000"/>
              <a:gd name="connsiteX9" fmla="*/ 8889 w 10063"/>
              <a:gd name="connsiteY9" fmla="*/ 3723 h 10000"/>
              <a:gd name="connsiteX10" fmla="*/ 8959 w 10063"/>
              <a:gd name="connsiteY10" fmla="*/ 4311 h 10000"/>
              <a:gd name="connsiteX11" fmla="*/ 8959 w 10063"/>
              <a:gd name="connsiteY11" fmla="*/ 6297 h 10000"/>
              <a:gd name="connsiteX12" fmla="*/ 9014 w 10063"/>
              <a:gd name="connsiteY12" fmla="*/ 6927 h 10000"/>
              <a:gd name="connsiteX13" fmla="*/ 10063 w 10063"/>
              <a:gd name="connsiteY13" fmla="*/ 6912 h 10000"/>
              <a:gd name="connsiteX0" fmla="*/ 0 w 9995"/>
              <a:gd name="connsiteY0" fmla="*/ 1 h 10000"/>
              <a:gd name="connsiteX1" fmla="*/ 889 w 9995"/>
              <a:gd name="connsiteY1" fmla="*/ 0 h 10000"/>
              <a:gd name="connsiteX2" fmla="*/ 958 w 9995"/>
              <a:gd name="connsiteY2" fmla="*/ 586 h 10000"/>
              <a:gd name="connsiteX3" fmla="*/ 958 w 9995"/>
              <a:gd name="connsiteY3" fmla="*/ 9414 h 10000"/>
              <a:gd name="connsiteX4" fmla="*/ 1029 w 9995"/>
              <a:gd name="connsiteY4" fmla="*/ 10000 h 10000"/>
              <a:gd name="connsiteX5" fmla="*/ 4777 w 9995"/>
              <a:gd name="connsiteY5" fmla="*/ 10000 h 10000"/>
              <a:gd name="connsiteX6" fmla="*/ 4848 w 9995"/>
              <a:gd name="connsiteY6" fmla="*/ 9414 h 10000"/>
              <a:gd name="connsiteX7" fmla="*/ 4848 w 9995"/>
              <a:gd name="connsiteY7" fmla="*/ 4311 h 10000"/>
              <a:gd name="connsiteX8" fmla="*/ 4919 w 9995"/>
              <a:gd name="connsiteY8" fmla="*/ 3723 h 10000"/>
              <a:gd name="connsiteX9" fmla="*/ 8889 w 9995"/>
              <a:gd name="connsiteY9" fmla="*/ 3723 h 10000"/>
              <a:gd name="connsiteX10" fmla="*/ 8959 w 9995"/>
              <a:gd name="connsiteY10" fmla="*/ 4311 h 10000"/>
              <a:gd name="connsiteX11" fmla="*/ 8959 w 9995"/>
              <a:gd name="connsiteY11" fmla="*/ 6297 h 10000"/>
              <a:gd name="connsiteX12" fmla="*/ 9014 w 9995"/>
              <a:gd name="connsiteY12" fmla="*/ 6927 h 10000"/>
              <a:gd name="connsiteX13" fmla="*/ 9995 w 9995"/>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12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78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19 w 10000"/>
              <a:gd name="connsiteY12" fmla="*/ 6927 h 10000"/>
              <a:gd name="connsiteX13" fmla="*/ 10000 w 10000"/>
              <a:gd name="connsiteY13" fmla="*/ 6934 h 10000"/>
              <a:gd name="connsiteX0" fmla="*/ 0 w 10000"/>
              <a:gd name="connsiteY0" fmla="*/ 1 h 10000"/>
              <a:gd name="connsiteX1" fmla="*/ 889 w 10000"/>
              <a:gd name="connsiteY1" fmla="*/ 0 h 10000"/>
              <a:gd name="connsiteX2" fmla="*/ 958 w 10000"/>
              <a:gd name="connsiteY2" fmla="*/ 586 h 10000"/>
              <a:gd name="connsiteX3" fmla="*/ 958 w 10000"/>
              <a:gd name="connsiteY3" fmla="*/ 9414 h 10000"/>
              <a:gd name="connsiteX4" fmla="*/ 1030 w 10000"/>
              <a:gd name="connsiteY4" fmla="*/ 10000 h 10000"/>
              <a:gd name="connsiteX5" fmla="*/ 4779 w 10000"/>
              <a:gd name="connsiteY5" fmla="*/ 10000 h 10000"/>
              <a:gd name="connsiteX6" fmla="*/ 4850 w 10000"/>
              <a:gd name="connsiteY6" fmla="*/ 9414 h 10000"/>
              <a:gd name="connsiteX7" fmla="*/ 4850 w 10000"/>
              <a:gd name="connsiteY7" fmla="*/ 4311 h 10000"/>
              <a:gd name="connsiteX8" fmla="*/ 4921 w 10000"/>
              <a:gd name="connsiteY8" fmla="*/ 3723 h 10000"/>
              <a:gd name="connsiteX9" fmla="*/ 8893 w 10000"/>
              <a:gd name="connsiteY9" fmla="*/ 3723 h 10000"/>
              <a:gd name="connsiteX10" fmla="*/ 8963 w 10000"/>
              <a:gd name="connsiteY10" fmla="*/ 4311 h 10000"/>
              <a:gd name="connsiteX11" fmla="*/ 8963 w 10000"/>
              <a:gd name="connsiteY11" fmla="*/ 6297 h 10000"/>
              <a:gd name="connsiteX12" fmla="*/ 9022 w 10000"/>
              <a:gd name="connsiteY12" fmla="*/ 6949 h 10000"/>
              <a:gd name="connsiteX13" fmla="*/ 10000 w 10000"/>
              <a:gd name="connsiteY13" fmla="*/ 6934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49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07"/>
              <a:gd name="connsiteY0" fmla="*/ 1 h 10000"/>
              <a:gd name="connsiteX1" fmla="*/ 889 w 10007"/>
              <a:gd name="connsiteY1" fmla="*/ 0 h 10000"/>
              <a:gd name="connsiteX2" fmla="*/ 958 w 10007"/>
              <a:gd name="connsiteY2" fmla="*/ 586 h 10000"/>
              <a:gd name="connsiteX3" fmla="*/ 958 w 10007"/>
              <a:gd name="connsiteY3" fmla="*/ 9414 h 10000"/>
              <a:gd name="connsiteX4" fmla="*/ 1030 w 10007"/>
              <a:gd name="connsiteY4" fmla="*/ 10000 h 10000"/>
              <a:gd name="connsiteX5" fmla="*/ 4779 w 10007"/>
              <a:gd name="connsiteY5" fmla="*/ 10000 h 10000"/>
              <a:gd name="connsiteX6" fmla="*/ 4850 w 10007"/>
              <a:gd name="connsiteY6" fmla="*/ 9414 h 10000"/>
              <a:gd name="connsiteX7" fmla="*/ 4850 w 10007"/>
              <a:gd name="connsiteY7" fmla="*/ 4311 h 10000"/>
              <a:gd name="connsiteX8" fmla="*/ 4921 w 10007"/>
              <a:gd name="connsiteY8" fmla="*/ 3723 h 10000"/>
              <a:gd name="connsiteX9" fmla="*/ 8893 w 10007"/>
              <a:gd name="connsiteY9" fmla="*/ 3723 h 10000"/>
              <a:gd name="connsiteX10" fmla="*/ 8963 w 10007"/>
              <a:gd name="connsiteY10" fmla="*/ 4311 h 10000"/>
              <a:gd name="connsiteX11" fmla="*/ 8963 w 10007"/>
              <a:gd name="connsiteY11" fmla="*/ 6297 h 10000"/>
              <a:gd name="connsiteX12" fmla="*/ 9022 w 10007"/>
              <a:gd name="connsiteY12" fmla="*/ 6971 h 10000"/>
              <a:gd name="connsiteX13" fmla="*/ 10007 w 10007"/>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6956 h 10000"/>
              <a:gd name="connsiteX0" fmla="*/ 0 w 10010"/>
              <a:gd name="connsiteY0" fmla="*/ 1 h 10000"/>
              <a:gd name="connsiteX1" fmla="*/ 889 w 10010"/>
              <a:gd name="connsiteY1" fmla="*/ 0 h 10000"/>
              <a:gd name="connsiteX2" fmla="*/ 958 w 10010"/>
              <a:gd name="connsiteY2" fmla="*/ 586 h 10000"/>
              <a:gd name="connsiteX3" fmla="*/ 958 w 10010"/>
              <a:gd name="connsiteY3" fmla="*/ 9414 h 10000"/>
              <a:gd name="connsiteX4" fmla="*/ 1030 w 10010"/>
              <a:gd name="connsiteY4" fmla="*/ 10000 h 10000"/>
              <a:gd name="connsiteX5" fmla="*/ 4779 w 10010"/>
              <a:gd name="connsiteY5" fmla="*/ 10000 h 10000"/>
              <a:gd name="connsiteX6" fmla="*/ 4850 w 10010"/>
              <a:gd name="connsiteY6" fmla="*/ 9414 h 10000"/>
              <a:gd name="connsiteX7" fmla="*/ 4850 w 10010"/>
              <a:gd name="connsiteY7" fmla="*/ 4311 h 10000"/>
              <a:gd name="connsiteX8" fmla="*/ 4921 w 10010"/>
              <a:gd name="connsiteY8" fmla="*/ 3723 h 10000"/>
              <a:gd name="connsiteX9" fmla="*/ 8893 w 10010"/>
              <a:gd name="connsiteY9" fmla="*/ 3723 h 10000"/>
              <a:gd name="connsiteX10" fmla="*/ 8963 w 10010"/>
              <a:gd name="connsiteY10" fmla="*/ 4311 h 10000"/>
              <a:gd name="connsiteX11" fmla="*/ 8963 w 10010"/>
              <a:gd name="connsiteY11" fmla="*/ 6297 h 10000"/>
              <a:gd name="connsiteX12" fmla="*/ 9022 w 10010"/>
              <a:gd name="connsiteY12" fmla="*/ 6971 h 10000"/>
              <a:gd name="connsiteX13" fmla="*/ 10010 w 10010"/>
              <a:gd name="connsiteY13" fmla="*/ 7000 h 10000"/>
              <a:gd name="connsiteX0" fmla="*/ 0 w 10013"/>
              <a:gd name="connsiteY0" fmla="*/ 1 h 10000"/>
              <a:gd name="connsiteX1" fmla="*/ 889 w 10013"/>
              <a:gd name="connsiteY1" fmla="*/ 0 h 10000"/>
              <a:gd name="connsiteX2" fmla="*/ 958 w 10013"/>
              <a:gd name="connsiteY2" fmla="*/ 586 h 10000"/>
              <a:gd name="connsiteX3" fmla="*/ 958 w 10013"/>
              <a:gd name="connsiteY3" fmla="*/ 9414 h 10000"/>
              <a:gd name="connsiteX4" fmla="*/ 1030 w 10013"/>
              <a:gd name="connsiteY4" fmla="*/ 10000 h 10000"/>
              <a:gd name="connsiteX5" fmla="*/ 4779 w 10013"/>
              <a:gd name="connsiteY5" fmla="*/ 10000 h 10000"/>
              <a:gd name="connsiteX6" fmla="*/ 4850 w 10013"/>
              <a:gd name="connsiteY6" fmla="*/ 9414 h 10000"/>
              <a:gd name="connsiteX7" fmla="*/ 4850 w 10013"/>
              <a:gd name="connsiteY7" fmla="*/ 4311 h 10000"/>
              <a:gd name="connsiteX8" fmla="*/ 4921 w 10013"/>
              <a:gd name="connsiteY8" fmla="*/ 3723 h 10000"/>
              <a:gd name="connsiteX9" fmla="*/ 8893 w 10013"/>
              <a:gd name="connsiteY9" fmla="*/ 3723 h 10000"/>
              <a:gd name="connsiteX10" fmla="*/ 8963 w 10013"/>
              <a:gd name="connsiteY10" fmla="*/ 4311 h 10000"/>
              <a:gd name="connsiteX11" fmla="*/ 8963 w 10013"/>
              <a:gd name="connsiteY11" fmla="*/ 6297 h 10000"/>
              <a:gd name="connsiteX12" fmla="*/ 9022 w 10013"/>
              <a:gd name="connsiteY12" fmla="*/ 6971 h 10000"/>
              <a:gd name="connsiteX13" fmla="*/ 10013 w 10013"/>
              <a:gd name="connsiteY13" fmla="*/ 6956 h 10000"/>
              <a:gd name="connsiteX0" fmla="*/ 0 w 10081"/>
              <a:gd name="connsiteY0" fmla="*/ 1 h 10000"/>
              <a:gd name="connsiteX1" fmla="*/ 889 w 10081"/>
              <a:gd name="connsiteY1" fmla="*/ 0 h 10000"/>
              <a:gd name="connsiteX2" fmla="*/ 958 w 10081"/>
              <a:gd name="connsiteY2" fmla="*/ 586 h 10000"/>
              <a:gd name="connsiteX3" fmla="*/ 958 w 10081"/>
              <a:gd name="connsiteY3" fmla="*/ 9414 h 10000"/>
              <a:gd name="connsiteX4" fmla="*/ 1030 w 10081"/>
              <a:gd name="connsiteY4" fmla="*/ 10000 h 10000"/>
              <a:gd name="connsiteX5" fmla="*/ 4779 w 10081"/>
              <a:gd name="connsiteY5" fmla="*/ 10000 h 10000"/>
              <a:gd name="connsiteX6" fmla="*/ 4850 w 10081"/>
              <a:gd name="connsiteY6" fmla="*/ 9414 h 10000"/>
              <a:gd name="connsiteX7" fmla="*/ 4850 w 10081"/>
              <a:gd name="connsiteY7" fmla="*/ 4311 h 10000"/>
              <a:gd name="connsiteX8" fmla="*/ 4921 w 10081"/>
              <a:gd name="connsiteY8" fmla="*/ 3723 h 10000"/>
              <a:gd name="connsiteX9" fmla="*/ 8893 w 10081"/>
              <a:gd name="connsiteY9" fmla="*/ 3723 h 10000"/>
              <a:gd name="connsiteX10" fmla="*/ 8963 w 10081"/>
              <a:gd name="connsiteY10" fmla="*/ 4311 h 10000"/>
              <a:gd name="connsiteX11" fmla="*/ 8963 w 10081"/>
              <a:gd name="connsiteY11" fmla="*/ 6297 h 10000"/>
              <a:gd name="connsiteX12" fmla="*/ 9022 w 10081"/>
              <a:gd name="connsiteY12" fmla="*/ 6971 h 10000"/>
              <a:gd name="connsiteX13" fmla="*/ 10081 w 10081"/>
              <a:gd name="connsiteY13" fmla="*/ 6978 h 10000"/>
              <a:gd name="connsiteX0" fmla="*/ 0 w 10089"/>
              <a:gd name="connsiteY0" fmla="*/ 1 h 10000"/>
              <a:gd name="connsiteX1" fmla="*/ 889 w 10089"/>
              <a:gd name="connsiteY1" fmla="*/ 0 h 10000"/>
              <a:gd name="connsiteX2" fmla="*/ 958 w 10089"/>
              <a:gd name="connsiteY2" fmla="*/ 586 h 10000"/>
              <a:gd name="connsiteX3" fmla="*/ 958 w 10089"/>
              <a:gd name="connsiteY3" fmla="*/ 9414 h 10000"/>
              <a:gd name="connsiteX4" fmla="*/ 1030 w 10089"/>
              <a:gd name="connsiteY4" fmla="*/ 10000 h 10000"/>
              <a:gd name="connsiteX5" fmla="*/ 4779 w 10089"/>
              <a:gd name="connsiteY5" fmla="*/ 10000 h 10000"/>
              <a:gd name="connsiteX6" fmla="*/ 4850 w 10089"/>
              <a:gd name="connsiteY6" fmla="*/ 9414 h 10000"/>
              <a:gd name="connsiteX7" fmla="*/ 4850 w 10089"/>
              <a:gd name="connsiteY7" fmla="*/ 4311 h 10000"/>
              <a:gd name="connsiteX8" fmla="*/ 4921 w 10089"/>
              <a:gd name="connsiteY8" fmla="*/ 3723 h 10000"/>
              <a:gd name="connsiteX9" fmla="*/ 8893 w 10089"/>
              <a:gd name="connsiteY9" fmla="*/ 3723 h 10000"/>
              <a:gd name="connsiteX10" fmla="*/ 8963 w 10089"/>
              <a:gd name="connsiteY10" fmla="*/ 4311 h 10000"/>
              <a:gd name="connsiteX11" fmla="*/ 8963 w 10089"/>
              <a:gd name="connsiteY11" fmla="*/ 6297 h 10000"/>
              <a:gd name="connsiteX12" fmla="*/ 9022 w 10089"/>
              <a:gd name="connsiteY12" fmla="*/ 6971 h 10000"/>
              <a:gd name="connsiteX13" fmla="*/ 10089 w 10089"/>
              <a:gd name="connsiteY13" fmla="*/ 6956 h 10000"/>
              <a:gd name="connsiteX0" fmla="*/ 0 w 10092"/>
              <a:gd name="connsiteY0" fmla="*/ 1 h 10000"/>
              <a:gd name="connsiteX1" fmla="*/ 889 w 10092"/>
              <a:gd name="connsiteY1" fmla="*/ 0 h 10000"/>
              <a:gd name="connsiteX2" fmla="*/ 958 w 10092"/>
              <a:gd name="connsiteY2" fmla="*/ 586 h 10000"/>
              <a:gd name="connsiteX3" fmla="*/ 958 w 10092"/>
              <a:gd name="connsiteY3" fmla="*/ 9414 h 10000"/>
              <a:gd name="connsiteX4" fmla="*/ 1030 w 10092"/>
              <a:gd name="connsiteY4" fmla="*/ 10000 h 10000"/>
              <a:gd name="connsiteX5" fmla="*/ 4779 w 10092"/>
              <a:gd name="connsiteY5" fmla="*/ 10000 h 10000"/>
              <a:gd name="connsiteX6" fmla="*/ 4850 w 10092"/>
              <a:gd name="connsiteY6" fmla="*/ 9414 h 10000"/>
              <a:gd name="connsiteX7" fmla="*/ 4850 w 10092"/>
              <a:gd name="connsiteY7" fmla="*/ 4311 h 10000"/>
              <a:gd name="connsiteX8" fmla="*/ 4921 w 10092"/>
              <a:gd name="connsiteY8" fmla="*/ 3723 h 10000"/>
              <a:gd name="connsiteX9" fmla="*/ 8893 w 10092"/>
              <a:gd name="connsiteY9" fmla="*/ 3723 h 10000"/>
              <a:gd name="connsiteX10" fmla="*/ 8963 w 10092"/>
              <a:gd name="connsiteY10" fmla="*/ 4311 h 10000"/>
              <a:gd name="connsiteX11" fmla="*/ 8963 w 10092"/>
              <a:gd name="connsiteY11" fmla="*/ 6297 h 10000"/>
              <a:gd name="connsiteX12" fmla="*/ 9022 w 10092"/>
              <a:gd name="connsiteY12" fmla="*/ 6971 h 10000"/>
              <a:gd name="connsiteX13" fmla="*/ 10092 w 10092"/>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78 h 10000"/>
              <a:gd name="connsiteX0" fmla="*/ 0 w 10095"/>
              <a:gd name="connsiteY0" fmla="*/ 1 h 10000"/>
              <a:gd name="connsiteX1" fmla="*/ 889 w 10095"/>
              <a:gd name="connsiteY1" fmla="*/ 0 h 10000"/>
              <a:gd name="connsiteX2" fmla="*/ 958 w 10095"/>
              <a:gd name="connsiteY2" fmla="*/ 586 h 10000"/>
              <a:gd name="connsiteX3" fmla="*/ 958 w 10095"/>
              <a:gd name="connsiteY3" fmla="*/ 9414 h 10000"/>
              <a:gd name="connsiteX4" fmla="*/ 1030 w 10095"/>
              <a:gd name="connsiteY4" fmla="*/ 10000 h 10000"/>
              <a:gd name="connsiteX5" fmla="*/ 4779 w 10095"/>
              <a:gd name="connsiteY5" fmla="*/ 10000 h 10000"/>
              <a:gd name="connsiteX6" fmla="*/ 4850 w 10095"/>
              <a:gd name="connsiteY6" fmla="*/ 9414 h 10000"/>
              <a:gd name="connsiteX7" fmla="*/ 4850 w 10095"/>
              <a:gd name="connsiteY7" fmla="*/ 4311 h 10000"/>
              <a:gd name="connsiteX8" fmla="*/ 4921 w 10095"/>
              <a:gd name="connsiteY8" fmla="*/ 3723 h 10000"/>
              <a:gd name="connsiteX9" fmla="*/ 8893 w 10095"/>
              <a:gd name="connsiteY9" fmla="*/ 3723 h 10000"/>
              <a:gd name="connsiteX10" fmla="*/ 8963 w 10095"/>
              <a:gd name="connsiteY10" fmla="*/ 4311 h 10000"/>
              <a:gd name="connsiteX11" fmla="*/ 8963 w 10095"/>
              <a:gd name="connsiteY11" fmla="*/ 6297 h 10000"/>
              <a:gd name="connsiteX12" fmla="*/ 9022 w 10095"/>
              <a:gd name="connsiteY12" fmla="*/ 6971 h 10000"/>
              <a:gd name="connsiteX13" fmla="*/ 10095 w 10095"/>
              <a:gd name="connsiteY13" fmla="*/ 6912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05"/>
              <a:gd name="connsiteY0" fmla="*/ 1 h 10000"/>
              <a:gd name="connsiteX1" fmla="*/ 889 w 10105"/>
              <a:gd name="connsiteY1" fmla="*/ 0 h 10000"/>
              <a:gd name="connsiteX2" fmla="*/ 958 w 10105"/>
              <a:gd name="connsiteY2" fmla="*/ 586 h 10000"/>
              <a:gd name="connsiteX3" fmla="*/ 958 w 10105"/>
              <a:gd name="connsiteY3" fmla="*/ 9414 h 10000"/>
              <a:gd name="connsiteX4" fmla="*/ 1030 w 10105"/>
              <a:gd name="connsiteY4" fmla="*/ 10000 h 10000"/>
              <a:gd name="connsiteX5" fmla="*/ 4779 w 10105"/>
              <a:gd name="connsiteY5" fmla="*/ 10000 h 10000"/>
              <a:gd name="connsiteX6" fmla="*/ 4850 w 10105"/>
              <a:gd name="connsiteY6" fmla="*/ 9414 h 10000"/>
              <a:gd name="connsiteX7" fmla="*/ 4850 w 10105"/>
              <a:gd name="connsiteY7" fmla="*/ 4311 h 10000"/>
              <a:gd name="connsiteX8" fmla="*/ 4921 w 10105"/>
              <a:gd name="connsiteY8" fmla="*/ 3723 h 10000"/>
              <a:gd name="connsiteX9" fmla="*/ 8893 w 10105"/>
              <a:gd name="connsiteY9" fmla="*/ 3723 h 10000"/>
              <a:gd name="connsiteX10" fmla="*/ 8963 w 10105"/>
              <a:gd name="connsiteY10" fmla="*/ 4311 h 10000"/>
              <a:gd name="connsiteX11" fmla="*/ 8963 w 10105"/>
              <a:gd name="connsiteY11" fmla="*/ 6297 h 10000"/>
              <a:gd name="connsiteX12" fmla="*/ 9022 w 10105"/>
              <a:gd name="connsiteY12" fmla="*/ 6971 h 10000"/>
              <a:gd name="connsiteX13" fmla="*/ 10105 w 10105"/>
              <a:gd name="connsiteY13" fmla="*/ 6978 h 10000"/>
              <a:gd name="connsiteX0" fmla="*/ 0 w 10131"/>
              <a:gd name="connsiteY0" fmla="*/ 1 h 10000"/>
              <a:gd name="connsiteX1" fmla="*/ 889 w 10131"/>
              <a:gd name="connsiteY1" fmla="*/ 0 h 10000"/>
              <a:gd name="connsiteX2" fmla="*/ 958 w 10131"/>
              <a:gd name="connsiteY2" fmla="*/ 586 h 10000"/>
              <a:gd name="connsiteX3" fmla="*/ 958 w 10131"/>
              <a:gd name="connsiteY3" fmla="*/ 9414 h 10000"/>
              <a:gd name="connsiteX4" fmla="*/ 1030 w 10131"/>
              <a:gd name="connsiteY4" fmla="*/ 10000 h 10000"/>
              <a:gd name="connsiteX5" fmla="*/ 4779 w 10131"/>
              <a:gd name="connsiteY5" fmla="*/ 10000 h 10000"/>
              <a:gd name="connsiteX6" fmla="*/ 4850 w 10131"/>
              <a:gd name="connsiteY6" fmla="*/ 9414 h 10000"/>
              <a:gd name="connsiteX7" fmla="*/ 4850 w 10131"/>
              <a:gd name="connsiteY7" fmla="*/ 4311 h 10000"/>
              <a:gd name="connsiteX8" fmla="*/ 4921 w 10131"/>
              <a:gd name="connsiteY8" fmla="*/ 3723 h 10000"/>
              <a:gd name="connsiteX9" fmla="*/ 8893 w 10131"/>
              <a:gd name="connsiteY9" fmla="*/ 3723 h 10000"/>
              <a:gd name="connsiteX10" fmla="*/ 8963 w 10131"/>
              <a:gd name="connsiteY10" fmla="*/ 4311 h 10000"/>
              <a:gd name="connsiteX11" fmla="*/ 8963 w 10131"/>
              <a:gd name="connsiteY11" fmla="*/ 6297 h 10000"/>
              <a:gd name="connsiteX12" fmla="*/ 9022 w 10131"/>
              <a:gd name="connsiteY12" fmla="*/ 6971 h 10000"/>
              <a:gd name="connsiteX13" fmla="*/ 10131 w 10131"/>
              <a:gd name="connsiteY13" fmla="*/ 6978 h 10000"/>
              <a:gd name="connsiteX0" fmla="*/ 0 w 9996"/>
              <a:gd name="connsiteY0" fmla="*/ 1 h 10000"/>
              <a:gd name="connsiteX1" fmla="*/ 889 w 9996"/>
              <a:gd name="connsiteY1" fmla="*/ 0 h 10000"/>
              <a:gd name="connsiteX2" fmla="*/ 958 w 9996"/>
              <a:gd name="connsiteY2" fmla="*/ 586 h 10000"/>
              <a:gd name="connsiteX3" fmla="*/ 958 w 9996"/>
              <a:gd name="connsiteY3" fmla="*/ 9414 h 10000"/>
              <a:gd name="connsiteX4" fmla="*/ 1030 w 9996"/>
              <a:gd name="connsiteY4" fmla="*/ 10000 h 10000"/>
              <a:gd name="connsiteX5" fmla="*/ 4779 w 9996"/>
              <a:gd name="connsiteY5" fmla="*/ 10000 h 10000"/>
              <a:gd name="connsiteX6" fmla="*/ 4850 w 9996"/>
              <a:gd name="connsiteY6" fmla="*/ 9414 h 10000"/>
              <a:gd name="connsiteX7" fmla="*/ 4850 w 9996"/>
              <a:gd name="connsiteY7" fmla="*/ 4311 h 10000"/>
              <a:gd name="connsiteX8" fmla="*/ 4921 w 9996"/>
              <a:gd name="connsiteY8" fmla="*/ 3723 h 10000"/>
              <a:gd name="connsiteX9" fmla="*/ 8893 w 9996"/>
              <a:gd name="connsiteY9" fmla="*/ 3723 h 10000"/>
              <a:gd name="connsiteX10" fmla="*/ 8963 w 9996"/>
              <a:gd name="connsiteY10" fmla="*/ 4311 h 10000"/>
              <a:gd name="connsiteX11" fmla="*/ 8963 w 9996"/>
              <a:gd name="connsiteY11" fmla="*/ 6297 h 10000"/>
              <a:gd name="connsiteX12" fmla="*/ 9022 w 9996"/>
              <a:gd name="connsiteY12" fmla="*/ 6971 h 10000"/>
              <a:gd name="connsiteX13" fmla="*/ 9996 w 9996"/>
              <a:gd name="connsiteY13" fmla="*/ 697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96" h="10000">
                <a:moveTo>
                  <a:pt x="0" y="1"/>
                </a:moveTo>
                <a:lnTo>
                  <a:pt x="889" y="0"/>
                </a:lnTo>
                <a:cubicBezTo>
                  <a:pt x="924" y="0"/>
                  <a:pt x="958" y="272"/>
                  <a:pt x="958" y="586"/>
                </a:cubicBezTo>
                <a:lnTo>
                  <a:pt x="958" y="9414"/>
                </a:lnTo>
                <a:cubicBezTo>
                  <a:pt x="958" y="9750"/>
                  <a:pt x="989" y="10000"/>
                  <a:pt x="1030" y="10000"/>
                </a:cubicBezTo>
                <a:lnTo>
                  <a:pt x="4779" y="10000"/>
                </a:lnTo>
                <a:cubicBezTo>
                  <a:pt x="4818" y="10000"/>
                  <a:pt x="4850" y="9750"/>
                  <a:pt x="4850" y="9414"/>
                </a:cubicBezTo>
                <a:lnTo>
                  <a:pt x="4850" y="4311"/>
                </a:lnTo>
                <a:cubicBezTo>
                  <a:pt x="4850" y="3996"/>
                  <a:pt x="4883" y="3723"/>
                  <a:pt x="4921" y="3723"/>
                </a:cubicBezTo>
                <a:lnTo>
                  <a:pt x="8893" y="3723"/>
                </a:lnTo>
                <a:cubicBezTo>
                  <a:pt x="8932" y="3723"/>
                  <a:pt x="8963" y="3996"/>
                  <a:pt x="8963" y="4311"/>
                </a:cubicBezTo>
                <a:lnTo>
                  <a:pt x="8963" y="6297"/>
                </a:lnTo>
                <a:cubicBezTo>
                  <a:pt x="8963" y="6633"/>
                  <a:pt x="8986" y="6971"/>
                  <a:pt x="9022" y="6971"/>
                </a:cubicBezTo>
                <a:cubicBezTo>
                  <a:pt x="9669" y="6959"/>
                  <a:pt x="9686" y="6968"/>
                  <a:pt x="9996" y="6978"/>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userDrawn="1"/>
        </p:nvSpPr>
        <p:spPr bwMode="gray">
          <a:xfrm>
            <a:off x="-4979" y="4336985"/>
            <a:ext cx="9147342" cy="1757619"/>
          </a:xfrm>
          <a:custGeom>
            <a:avLst/>
            <a:gdLst>
              <a:gd name="T0" fmla="*/ 0 w 8479"/>
              <a:gd name="T1" fmla="*/ 772 h 894"/>
              <a:gd name="T2" fmla="*/ 1132 w 8479"/>
              <a:gd name="T3" fmla="*/ 772 h 894"/>
              <a:gd name="T4" fmla="*/ 1160 w 8479"/>
              <a:gd name="T5" fmla="*/ 744 h 894"/>
              <a:gd name="T6" fmla="*/ 1160 w 8479"/>
              <a:gd name="T7" fmla="*/ 263 h 894"/>
              <a:gd name="T8" fmla="*/ 1188 w 8479"/>
              <a:gd name="T9" fmla="*/ 235 h 894"/>
              <a:gd name="T10" fmla="*/ 2202 w 8479"/>
              <a:gd name="T11" fmla="*/ 235 h 894"/>
              <a:gd name="T12" fmla="*/ 2230 w 8479"/>
              <a:gd name="T13" fmla="*/ 263 h 894"/>
              <a:gd name="T14" fmla="*/ 2230 w 8479"/>
              <a:gd name="T15" fmla="*/ 745 h 894"/>
              <a:gd name="T16" fmla="*/ 2258 w 8479"/>
              <a:gd name="T17" fmla="*/ 773 h 894"/>
              <a:gd name="T18" fmla="*/ 3688 w 8479"/>
              <a:gd name="T19" fmla="*/ 773 h 894"/>
              <a:gd name="T20" fmla="*/ 3716 w 8479"/>
              <a:gd name="T21" fmla="*/ 745 h 894"/>
              <a:gd name="T22" fmla="*/ 3716 w 8479"/>
              <a:gd name="T23" fmla="*/ 28 h 894"/>
              <a:gd name="T24" fmla="*/ 3744 w 8479"/>
              <a:gd name="T25" fmla="*/ 0 h 894"/>
              <a:gd name="T26" fmla="*/ 5033 w 8479"/>
              <a:gd name="T27" fmla="*/ 0 h 894"/>
              <a:gd name="T28" fmla="*/ 5061 w 8479"/>
              <a:gd name="T29" fmla="*/ 28 h 894"/>
              <a:gd name="T30" fmla="*/ 5061 w 8479"/>
              <a:gd name="T31" fmla="*/ 516 h 894"/>
              <a:gd name="T32" fmla="*/ 5089 w 8479"/>
              <a:gd name="T33" fmla="*/ 544 h 894"/>
              <a:gd name="T34" fmla="*/ 5446 w 8479"/>
              <a:gd name="T35" fmla="*/ 544 h 894"/>
              <a:gd name="T36" fmla="*/ 5474 w 8479"/>
              <a:gd name="T37" fmla="*/ 516 h 894"/>
              <a:gd name="T38" fmla="*/ 5474 w 8479"/>
              <a:gd name="T39" fmla="*/ 205 h 894"/>
              <a:gd name="T40" fmla="*/ 5502 w 8479"/>
              <a:gd name="T41" fmla="*/ 177 h 894"/>
              <a:gd name="T42" fmla="*/ 6295 w 8479"/>
              <a:gd name="T43" fmla="*/ 177 h 894"/>
              <a:gd name="T44" fmla="*/ 6323 w 8479"/>
              <a:gd name="T45" fmla="*/ 205 h 894"/>
              <a:gd name="T46" fmla="*/ 6323 w 8479"/>
              <a:gd name="T47" fmla="*/ 866 h 894"/>
              <a:gd name="T48" fmla="*/ 6351 w 8479"/>
              <a:gd name="T49" fmla="*/ 894 h 894"/>
              <a:gd name="T50" fmla="*/ 7237 w 8479"/>
              <a:gd name="T51" fmla="*/ 894 h 894"/>
              <a:gd name="T52" fmla="*/ 7265 w 8479"/>
              <a:gd name="T53" fmla="*/ 866 h 894"/>
              <a:gd name="T54" fmla="*/ 7265 w 8479"/>
              <a:gd name="T55" fmla="*/ 563 h 894"/>
              <a:gd name="T56" fmla="*/ 7293 w 8479"/>
              <a:gd name="T57" fmla="*/ 535 h 894"/>
              <a:gd name="T58" fmla="*/ 8479 w 8479"/>
              <a:gd name="T59" fmla="*/ 535 h 894"/>
              <a:gd name="connsiteX0" fmla="*/ 0 w 8665"/>
              <a:gd name="connsiteY0" fmla="*/ 8635 h 10000"/>
              <a:gd name="connsiteX1" fmla="*/ 33 w 8665"/>
              <a:gd name="connsiteY1" fmla="*/ 8322 h 10000"/>
              <a:gd name="connsiteX2" fmla="*/ 33 w 8665"/>
              <a:gd name="connsiteY2" fmla="*/ 2942 h 10000"/>
              <a:gd name="connsiteX3" fmla="*/ 66 w 8665"/>
              <a:gd name="connsiteY3" fmla="*/ 2629 h 10000"/>
              <a:gd name="connsiteX4" fmla="*/ 1262 w 8665"/>
              <a:gd name="connsiteY4" fmla="*/ 2629 h 10000"/>
              <a:gd name="connsiteX5" fmla="*/ 1295 w 8665"/>
              <a:gd name="connsiteY5" fmla="*/ 2942 h 10000"/>
              <a:gd name="connsiteX6" fmla="*/ 1295 w 8665"/>
              <a:gd name="connsiteY6" fmla="*/ 8333 h 10000"/>
              <a:gd name="connsiteX7" fmla="*/ 1328 w 8665"/>
              <a:gd name="connsiteY7" fmla="*/ 8647 h 10000"/>
              <a:gd name="connsiteX8" fmla="*/ 3015 w 8665"/>
              <a:gd name="connsiteY8" fmla="*/ 8647 h 10000"/>
              <a:gd name="connsiteX9" fmla="*/ 3048 w 8665"/>
              <a:gd name="connsiteY9" fmla="*/ 8333 h 10000"/>
              <a:gd name="connsiteX10" fmla="*/ 3048 w 8665"/>
              <a:gd name="connsiteY10" fmla="*/ 313 h 10000"/>
              <a:gd name="connsiteX11" fmla="*/ 3081 w 8665"/>
              <a:gd name="connsiteY11" fmla="*/ 0 h 10000"/>
              <a:gd name="connsiteX12" fmla="*/ 4601 w 8665"/>
              <a:gd name="connsiteY12" fmla="*/ 0 h 10000"/>
              <a:gd name="connsiteX13" fmla="*/ 4634 w 8665"/>
              <a:gd name="connsiteY13" fmla="*/ 313 h 10000"/>
              <a:gd name="connsiteX14" fmla="*/ 4634 w 8665"/>
              <a:gd name="connsiteY14" fmla="*/ 5772 h 10000"/>
              <a:gd name="connsiteX15" fmla="*/ 4667 w 8665"/>
              <a:gd name="connsiteY15" fmla="*/ 6085 h 10000"/>
              <a:gd name="connsiteX16" fmla="*/ 5088 w 8665"/>
              <a:gd name="connsiteY16" fmla="*/ 6085 h 10000"/>
              <a:gd name="connsiteX17" fmla="*/ 5121 w 8665"/>
              <a:gd name="connsiteY17" fmla="*/ 5772 h 10000"/>
              <a:gd name="connsiteX18" fmla="*/ 5121 w 8665"/>
              <a:gd name="connsiteY18" fmla="*/ 2293 h 10000"/>
              <a:gd name="connsiteX19" fmla="*/ 5154 w 8665"/>
              <a:gd name="connsiteY19" fmla="*/ 1980 h 10000"/>
              <a:gd name="connsiteX20" fmla="*/ 6089 w 8665"/>
              <a:gd name="connsiteY20" fmla="*/ 1980 h 10000"/>
              <a:gd name="connsiteX21" fmla="*/ 6122 w 8665"/>
              <a:gd name="connsiteY21" fmla="*/ 2293 h 10000"/>
              <a:gd name="connsiteX22" fmla="*/ 6122 w 8665"/>
              <a:gd name="connsiteY22" fmla="*/ 9687 h 10000"/>
              <a:gd name="connsiteX23" fmla="*/ 6155 w 8665"/>
              <a:gd name="connsiteY23" fmla="*/ 10000 h 10000"/>
              <a:gd name="connsiteX24" fmla="*/ 7200 w 8665"/>
              <a:gd name="connsiteY24" fmla="*/ 10000 h 10000"/>
              <a:gd name="connsiteX25" fmla="*/ 7233 w 8665"/>
              <a:gd name="connsiteY25" fmla="*/ 9687 h 10000"/>
              <a:gd name="connsiteX26" fmla="*/ 7233 w 8665"/>
              <a:gd name="connsiteY26" fmla="*/ 6298 h 10000"/>
              <a:gd name="connsiteX27" fmla="*/ 7266 w 8665"/>
              <a:gd name="connsiteY27" fmla="*/ 5984 h 10000"/>
              <a:gd name="connsiteX28" fmla="*/ 8665 w 8665"/>
              <a:gd name="connsiteY28" fmla="*/ 5984 h 10000"/>
              <a:gd name="connsiteX0" fmla="*/ 0 w 9962"/>
              <a:gd name="connsiteY0" fmla="*/ 8322 h 10000"/>
              <a:gd name="connsiteX1" fmla="*/ 0 w 9962"/>
              <a:gd name="connsiteY1" fmla="*/ 2942 h 10000"/>
              <a:gd name="connsiteX2" fmla="*/ 38 w 9962"/>
              <a:gd name="connsiteY2" fmla="*/ 2629 h 10000"/>
              <a:gd name="connsiteX3" fmla="*/ 1418 w 9962"/>
              <a:gd name="connsiteY3" fmla="*/ 2629 h 10000"/>
              <a:gd name="connsiteX4" fmla="*/ 1457 w 9962"/>
              <a:gd name="connsiteY4" fmla="*/ 2942 h 10000"/>
              <a:gd name="connsiteX5" fmla="*/ 1457 w 9962"/>
              <a:gd name="connsiteY5" fmla="*/ 8333 h 10000"/>
              <a:gd name="connsiteX6" fmla="*/ 1495 w 9962"/>
              <a:gd name="connsiteY6" fmla="*/ 8647 h 10000"/>
              <a:gd name="connsiteX7" fmla="*/ 3442 w 9962"/>
              <a:gd name="connsiteY7" fmla="*/ 8647 h 10000"/>
              <a:gd name="connsiteX8" fmla="*/ 3480 w 9962"/>
              <a:gd name="connsiteY8" fmla="*/ 8333 h 10000"/>
              <a:gd name="connsiteX9" fmla="*/ 3480 w 9962"/>
              <a:gd name="connsiteY9" fmla="*/ 313 h 10000"/>
              <a:gd name="connsiteX10" fmla="*/ 3518 w 9962"/>
              <a:gd name="connsiteY10" fmla="*/ 0 h 10000"/>
              <a:gd name="connsiteX11" fmla="*/ 5272 w 9962"/>
              <a:gd name="connsiteY11" fmla="*/ 0 h 10000"/>
              <a:gd name="connsiteX12" fmla="*/ 5310 w 9962"/>
              <a:gd name="connsiteY12" fmla="*/ 313 h 10000"/>
              <a:gd name="connsiteX13" fmla="*/ 5310 w 9962"/>
              <a:gd name="connsiteY13" fmla="*/ 5772 h 10000"/>
              <a:gd name="connsiteX14" fmla="*/ 5348 w 9962"/>
              <a:gd name="connsiteY14" fmla="*/ 6085 h 10000"/>
              <a:gd name="connsiteX15" fmla="*/ 5834 w 9962"/>
              <a:gd name="connsiteY15" fmla="*/ 6085 h 10000"/>
              <a:gd name="connsiteX16" fmla="*/ 5872 w 9962"/>
              <a:gd name="connsiteY16" fmla="*/ 5772 h 10000"/>
              <a:gd name="connsiteX17" fmla="*/ 5872 w 9962"/>
              <a:gd name="connsiteY17" fmla="*/ 2293 h 10000"/>
              <a:gd name="connsiteX18" fmla="*/ 5910 w 9962"/>
              <a:gd name="connsiteY18" fmla="*/ 1980 h 10000"/>
              <a:gd name="connsiteX19" fmla="*/ 6989 w 9962"/>
              <a:gd name="connsiteY19" fmla="*/ 1980 h 10000"/>
              <a:gd name="connsiteX20" fmla="*/ 7027 w 9962"/>
              <a:gd name="connsiteY20" fmla="*/ 2293 h 10000"/>
              <a:gd name="connsiteX21" fmla="*/ 7027 w 9962"/>
              <a:gd name="connsiteY21" fmla="*/ 9687 h 10000"/>
              <a:gd name="connsiteX22" fmla="*/ 7065 w 9962"/>
              <a:gd name="connsiteY22" fmla="*/ 10000 h 10000"/>
              <a:gd name="connsiteX23" fmla="*/ 8271 w 9962"/>
              <a:gd name="connsiteY23" fmla="*/ 10000 h 10000"/>
              <a:gd name="connsiteX24" fmla="*/ 8309 w 9962"/>
              <a:gd name="connsiteY24" fmla="*/ 9687 h 10000"/>
              <a:gd name="connsiteX25" fmla="*/ 8309 w 9962"/>
              <a:gd name="connsiteY25" fmla="*/ 6298 h 10000"/>
              <a:gd name="connsiteX26" fmla="*/ 8347 w 9962"/>
              <a:gd name="connsiteY26" fmla="*/ 5984 h 10000"/>
              <a:gd name="connsiteX27" fmla="*/ 9962 w 9962"/>
              <a:gd name="connsiteY27" fmla="*/ 5984 h 10000"/>
              <a:gd name="connsiteX0" fmla="*/ 0 w 10000"/>
              <a:gd name="connsiteY0" fmla="*/ 2942 h 10000"/>
              <a:gd name="connsiteX1" fmla="*/ 38 w 10000"/>
              <a:gd name="connsiteY1" fmla="*/ 2629 h 10000"/>
              <a:gd name="connsiteX2" fmla="*/ 1423 w 10000"/>
              <a:gd name="connsiteY2" fmla="*/ 2629 h 10000"/>
              <a:gd name="connsiteX3" fmla="*/ 1463 w 10000"/>
              <a:gd name="connsiteY3" fmla="*/ 2942 h 10000"/>
              <a:gd name="connsiteX4" fmla="*/ 1463 w 10000"/>
              <a:gd name="connsiteY4" fmla="*/ 8333 h 10000"/>
              <a:gd name="connsiteX5" fmla="*/ 1501 w 10000"/>
              <a:gd name="connsiteY5" fmla="*/ 8647 h 10000"/>
              <a:gd name="connsiteX6" fmla="*/ 3455 w 10000"/>
              <a:gd name="connsiteY6" fmla="*/ 8647 h 10000"/>
              <a:gd name="connsiteX7" fmla="*/ 3493 w 10000"/>
              <a:gd name="connsiteY7" fmla="*/ 8333 h 10000"/>
              <a:gd name="connsiteX8" fmla="*/ 3493 w 10000"/>
              <a:gd name="connsiteY8" fmla="*/ 313 h 10000"/>
              <a:gd name="connsiteX9" fmla="*/ 3531 w 10000"/>
              <a:gd name="connsiteY9" fmla="*/ 0 h 10000"/>
              <a:gd name="connsiteX10" fmla="*/ 5292 w 10000"/>
              <a:gd name="connsiteY10" fmla="*/ 0 h 10000"/>
              <a:gd name="connsiteX11" fmla="*/ 5330 w 10000"/>
              <a:gd name="connsiteY11" fmla="*/ 313 h 10000"/>
              <a:gd name="connsiteX12" fmla="*/ 5330 w 10000"/>
              <a:gd name="connsiteY12" fmla="*/ 5772 h 10000"/>
              <a:gd name="connsiteX13" fmla="*/ 5368 w 10000"/>
              <a:gd name="connsiteY13" fmla="*/ 6085 h 10000"/>
              <a:gd name="connsiteX14" fmla="*/ 5856 w 10000"/>
              <a:gd name="connsiteY14" fmla="*/ 6085 h 10000"/>
              <a:gd name="connsiteX15" fmla="*/ 5894 w 10000"/>
              <a:gd name="connsiteY15" fmla="*/ 5772 h 10000"/>
              <a:gd name="connsiteX16" fmla="*/ 5894 w 10000"/>
              <a:gd name="connsiteY16" fmla="*/ 2293 h 10000"/>
              <a:gd name="connsiteX17" fmla="*/ 5933 w 10000"/>
              <a:gd name="connsiteY17" fmla="*/ 1980 h 10000"/>
              <a:gd name="connsiteX18" fmla="*/ 7016 w 10000"/>
              <a:gd name="connsiteY18" fmla="*/ 1980 h 10000"/>
              <a:gd name="connsiteX19" fmla="*/ 7054 w 10000"/>
              <a:gd name="connsiteY19" fmla="*/ 2293 h 10000"/>
              <a:gd name="connsiteX20" fmla="*/ 7054 w 10000"/>
              <a:gd name="connsiteY20" fmla="*/ 9687 h 10000"/>
              <a:gd name="connsiteX21" fmla="*/ 7092 w 10000"/>
              <a:gd name="connsiteY21" fmla="*/ 10000 h 10000"/>
              <a:gd name="connsiteX22" fmla="*/ 8303 w 10000"/>
              <a:gd name="connsiteY22" fmla="*/ 10000 h 10000"/>
              <a:gd name="connsiteX23" fmla="*/ 8341 w 10000"/>
              <a:gd name="connsiteY23" fmla="*/ 9687 h 10000"/>
              <a:gd name="connsiteX24" fmla="*/ 8341 w 10000"/>
              <a:gd name="connsiteY24" fmla="*/ 6298 h 10000"/>
              <a:gd name="connsiteX25" fmla="*/ 8379 w 10000"/>
              <a:gd name="connsiteY25" fmla="*/ 5984 h 10000"/>
              <a:gd name="connsiteX26" fmla="*/ 10000 w 10000"/>
              <a:gd name="connsiteY26" fmla="*/ 5984 h 10000"/>
              <a:gd name="connsiteX0" fmla="*/ 0 w 9962"/>
              <a:gd name="connsiteY0" fmla="*/ 2629 h 10000"/>
              <a:gd name="connsiteX1" fmla="*/ 1385 w 9962"/>
              <a:gd name="connsiteY1" fmla="*/ 2629 h 10000"/>
              <a:gd name="connsiteX2" fmla="*/ 1425 w 9962"/>
              <a:gd name="connsiteY2" fmla="*/ 2942 h 10000"/>
              <a:gd name="connsiteX3" fmla="*/ 1425 w 9962"/>
              <a:gd name="connsiteY3" fmla="*/ 8333 h 10000"/>
              <a:gd name="connsiteX4" fmla="*/ 1463 w 9962"/>
              <a:gd name="connsiteY4" fmla="*/ 8647 h 10000"/>
              <a:gd name="connsiteX5" fmla="*/ 3417 w 9962"/>
              <a:gd name="connsiteY5" fmla="*/ 8647 h 10000"/>
              <a:gd name="connsiteX6" fmla="*/ 3455 w 9962"/>
              <a:gd name="connsiteY6" fmla="*/ 8333 h 10000"/>
              <a:gd name="connsiteX7" fmla="*/ 3455 w 9962"/>
              <a:gd name="connsiteY7" fmla="*/ 313 h 10000"/>
              <a:gd name="connsiteX8" fmla="*/ 3493 w 9962"/>
              <a:gd name="connsiteY8" fmla="*/ 0 h 10000"/>
              <a:gd name="connsiteX9" fmla="*/ 5254 w 9962"/>
              <a:gd name="connsiteY9" fmla="*/ 0 h 10000"/>
              <a:gd name="connsiteX10" fmla="*/ 5292 w 9962"/>
              <a:gd name="connsiteY10" fmla="*/ 313 h 10000"/>
              <a:gd name="connsiteX11" fmla="*/ 5292 w 9962"/>
              <a:gd name="connsiteY11" fmla="*/ 5772 h 10000"/>
              <a:gd name="connsiteX12" fmla="*/ 5330 w 9962"/>
              <a:gd name="connsiteY12" fmla="*/ 6085 h 10000"/>
              <a:gd name="connsiteX13" fmla="*/ 5818 w 9962"/>
              <a:gd name="connsiteY13" fmla="*/ 6085 h 10000"/>
              <a:gd name="connsiteX14" fmla="*/ 5856 w 9962"/>
              <a:gd name="connsiteY14" fmla="*/ 5772 h 10000"/>
              <a:gd name="connsiteX15" fmla="*/ 5856 w 9962"/>
              <a:gd name="connsiteY15" fmla="*/ 2293 h 10000"/>
              <a:gd name="connsiteX16" fmla="*/ 5895 w 9962"/>
              <a:gd name="connsiteY16" fmla="*/ 1980 h 10000"/>
              <a:gd name="connsiteX17" fmla="*/ 6978 w 9962"/>
              <a:gd name="connsiteY17" fmla="*/ 1980 h 10000"/>
              <a:gd name="connsiteX18" fmla="*/ 7016 w 9962"/>
              <a:gd name="connsiteY18" fmla="*/ 2293 h 10000"/>
              <a:gd name="connsiteX19" fmla="*/ 7016 w 9962"/>
              <a:gd name="connsiteY19" fmla="*/ 9687 h 10000"/>
              <a:gd name="connsiteX20" fmla="*/ 7054 w 9962"/>
              <a:gd name="connsiteY20" fmla="*/ 10000 h 10000"/>
              <a:gd name="connsiteX21" fmla="*/ 8265 w 9962"/>
              <a:gd name="connsiteY21" fmla="*/ 10000 h 10000"/>
              <a:gd name="connsiteX22" fmla="*/ 8303 w 9962"/>
              <a:gd name="connsiteY22" fmla="*/ 9687 h 10000"/>
              <a:gd name="connsiteX23" fmla="*/ 8303 w 9962"/>
              <a:gd name="connsiteY23" fmla="*/ 6298 h 10000"/>
              <a:gd name="connsiteX24" fmla="*/ 8341 w 9962"/>
              <a:gd name="connsiteY24" fmla="*/ 5984 h 10000"/>
              <a:gd name="connsiteX25" fmla="*/ 9962 w 9962"/>
              <a:gd name="connsiteY25" fmla="*/ 5984 h 10000"/>
              <a:gd name="connsiteX0" fmla="*/ 0 w 8610"/>
              <a:gd name="connsiteY0" fmla="*/ 2629 h 10000"/>
              <a:gd name="connsiteX1" fmla="*/ 40 w 8610"/>
              <a:gd name="connsiteY1" fmla="*/ 2942 h 10000"/>
              <a:gd name="connsiteX2" fmla="*/ 40 w 8610"/>
              <a:gd name="connsiteY2" fmla="*/ 8333 h 10000"/>
              <a:gd name="connsiteX3" fmla="*/ 79 w 8610"/>
              <a:gd name="connsiteY3" fmla="*/ 8647 h 10000"/>
              <a:gd name="connsiteX4" fmla="*/ 2040 w 8610"/>
              <a:gd name="connsiteY4" fmla="*/ 8647 h 10000"/>
              <a:gd name="connsiteX5" fmla="*/ 2078 w 8610"/>
              <a:gd name="connsiteY5" fmla="*/ 8333 h 10000"/>
              <a:gd name="connsiteX6" fmla="*/ 2078 w 8610"/>
              <a:gd name="connsiteY6" fmla="*/ 313 h 10000"/>
              <a:gd name="connsiteX7" fmla="*/ 2116 w 8610"/>
              <a:gd name="connsiteY7" fmla="*/ 0 h 10000"/>
              <a:gd name="connsiteX8" fmla="*/ 3884 w 8610"/>
              <a:gd name="connsiteY8" fmla="*/ 0 h 10000"/>
              <a:gd name="connsiteX9" fmla="*/ 3922 w 8610"/>
              <a:gd name="connsiteY9" fmla="*/ 313 h 10000"/>
              <a:gd name="connsiteX10" fmla="*/ 3922 w 8610"/>
              <a:gd name="connsiteY10" fmla="*/ 5772 h 10000"/>
              <a:gd name="connsiteX11" fmla="*/ 3960 w 8610"/>
              <a:gd name="connsiteY11" fmla="*/ 6085 h 10000"/>
              <a:gd name="connsiteX12" fmla="*/ 4450 w 8610"/>
              <a:gd name="connsiteY12" fmla="*/ 6085 h 10000"/>
              <a:gd name="connsiteX13" fmla="*/ 4488 w 8610"/>
              <a:gd name="connsiteY13" fmla="*/ 5772 h 10000"/>
              <a:gd name="connsiteX14" fmla="*/ 4488 w 8610"/>
              <a:gd name="connsiteY14" fmla="*/ 2293 h 10000"/>
              <a:gd name="connsiteX15" fmla="*/ 4527 w 8610"/>
              <a:gd name="connsiteY15" fmla="*/ 1980 h 10000"/>
              <a:gd name="connsiteX16" fmla="*/ 5615 w 8610"/>
              <a:gd name="connsiteY16" fmla="*/ 1980 h 10000"/>
              <a:gd name="connsiteX17" fmla="*/ 5653 w 8610"/>
              <a:gd name="connsiteY17" fmla="*/ 2293 h 10000"/>
              <a:gd name="connsiteX18" fmla="*/ 5653 w 8610"/>
              <a:gd name="connsiteY18" fmla="*/ 9687 h 10000"/>
              <a:gd name="connsiteX19" fmla="*/ 5691 w 8610"/>
              <a:gd name="connsiteY19" fmla="*/ 10000 h 10000"/>
              <a:gd name="connsiteX20" fmla="*/ 6907 w 8610"/>
              <a:gd name="connsiteY20" fmla="*/ 10000 h 10000"/>
              <a:gd name="connsiteX21" fmla="*/ 6945 w 8610"/>
              <a:gd name="connsiteY21" fmla="*/ 9687 h 10000"/>
              <a:gd name="connsiteX22" fmla="*/ 6945 w 8610"/>
              <a:gd name="connsiteY22" fmla="*/ 6298 h 10000"/>
              <a:gd name="connsiteX23" fmla="*/ 6983 w 8610"/>
              <a:gd name="connsiteY23" fmla="*/ 5984 h 10000"/>
              <a:gd name="connsiteX24" fmla="*/ 8610 w 8610"/>
              <a:gd name="connsiteY24" fmla="*/ 5984 h 10000"/>
              <a:gd name="connsiteX0" fmla="*/ 0 w 9954"/>
              <a:gd name="connsiteY0" fmla="*/ 2942 h 10000"/>
              <a:gd name="connsiteX1" fmla="*/ 0 w 9954"/>
              <a:gd name="connsiteY1" fmla="*/ 8333 h 10000"/>
              <a:gd name="connsiteX2" fmla="*/ 46 w 9954"/>
              <a:gd name="connsiteY2" fmla="*/ 8647 h 10000"/>
              <a:gd name="connsiteX3" fmla="*/ 2323 w 9954"/>
              <a:gd name="connsiteY3" fmla="*/ 8647 h 10000"/>
              <a:gd name="connsiteX4" fmla="*/ 2367 w 9954"/>
              <a:gd name="connsiteY4" fmla="*/ 8333 h 10000"/>
              <a:gd name="connsiteX5" fmla="*/ 2367 w 9954"/>
              <a:gd name="connsiteY5" fmla="*/ 313 h 10000"/>
              <a:gd name="connsiteX6" fmla="*/ 2412 w 9954"/>
              <a:gd name="connsiteY6" fmla="*/ 0 h 10000"/>
              <a:gd name="connsiteX7" fmla="*/ 4465 w 9954"/>
              <a:gd name="connsiteY7" fmla="*/ 0 h 10000"/>
              <a:gd name="connsiteX8" fmla="*/ 4509 w 9954"/>
              <a:gd name="connsiteY8" fmla="*/ 313 h 10000"/>
              <a:gd name="connsiteX9" fmla="*/ 4509 w 9954"/>
              <a:gd name="connsiteY9" fmla="*/ 5772 h 10000"/>
              <a:gd name="connsiteX10" fmla="*/ 4553 w 9954"/>
              <a:gd name="connsiteY10" fmla="*/ 6085 h 10000"/>
              <a:gd name="connsiteX11" fmla="*/ 5122 w 9954"/>
              <a:gd name="connsiteY11" fmla="*/ 6085 h 10000"/>
              <a:gd name="connsiteX12" fmla="*/ 5167 w 9954"/>
              <a:gd name="connsiteY12" fmla="*/ 5772 h 10000"/>
              <a:gd name="connsiteX13" fmla="*/ 5167 w 9954"/>
              <a:gd name="connsiteY13" fmla="*/ 2293 h 10000"/>
              <a:gd name="connsiteX14" fmla="*/ 5212 w 9954"/>
              <a:gd name="connsiteY14" fmla="*/ 1980 h 10000"/>
              <a:gd name="connsiteX15" fmla="*/ 6475 w 9954"/>
              <a:gd name="connsiteY15" fmla="*/ 1980 h 10000"/>
              <a:gd name="connsiteX16" fmla="*/ 6520 w 9954"/>
              <a:gd name="connsiteY16" fmla="*/ 2293 h 10000"/>
              <a:gd name="connsiteX17" fmla="*/ 6520 w 9954"/>
              <a:gd name="connsiteY17" fmla="*/ 9687 h 10000"/>
              <a:gd name="connsiteX18" fmla="*/ 6564 w 9954"/>
              <a:gd name="connsiteY18" fmla="*/ 10000 h 10000"/>
              <a:gd name="connsiteX19" fmla="*/ 7976 w 9954"/>
              <a:gd name="connsiteY19" fmla="*/ 10000 h 10000"/>
              <a:gd name="connsiteX20" fmla="*/ 8020 w 9954"/>
              <a:gd name="connsiteY20" fmla="*/ 9687 h 10000"/>
              <a:gd name="connsiteX21" fmla="*/ 8020 w 9954"/>
              <a:gd name="connsiteY21" fmla="*/ 6298 h 10000"/>
              <a:gd name="connsiteX22" fmla="*/ 8064 w 9954"/>
              <a:gd name="connsiteY22" fmla="*/ 5984 h 10000"/>
              <a:gd name="connsiteX23" fmla="*/ 9954 w 9954"/>
              <a:gd name="connsiteY23" fmla="*/ 5984 h 10000"/>
              <a:gd name="connsiteX0" fmla="*/ 0 w 10000"/>
              <a:gd name="connsiteY0" fmla="*/ 8333 h 10000"/>
              <a:gd name="connsiteX1" fmla="*/ 46 w 10000"/>
              <a:gd name="connsiteY1" fmla="*/ 8647 h 10000"/>
              <a:gd name="connsiteX2" fmla="*/ 2334 w 10000"/>
              <a:gd name="connsiteY2" fmla="*/ 8647 h 10000"/>
              <a:gd name="connsiteX3" fmla="*/ 2378 w 10000"/>
              <a:gd name="connsiteY3" fmla="*/ 8333 h 10000"/>
              <a:gd name="connsiteX4" fmla="*/ 2378 w 10000"/>
              <a:gd name="connsiteY4" fmla="*/ 313 h 10000"/>
              <a:gd name="connsiteX5" fmla="*/ 2423 w 10000"/>
              <a:gd name="connsiteY5" fmla="*/ 0 h 10000"/>
              <a:gd name="connsiteX6" fmla="*/ 4486 w 10000"/>
              <a:gd name="connsiteY6" fmla="*/ 0 h 10000"/>
              <a:gd name="connsiteX7" fmla="*/ 4530 w 10000"/>
              <a:gd name="connsiteY7" fmla="*/ 313 h 10000"/>
              <a:gd name="connsiteX8" fmla="*/ 4530 w 10000"/>
              <a:gd name="connsiteY8" fmla="*/ 5772 h 10000"/>
              <a:gd name="connsiteX9" fmla="*/ 4574 w 10000"/>
              <a:gd name="connsiteY9" fmla="*/ 6085 h 10000"/>
              <a:gd name="connsiteX10" fmla="*/ 5146 w 10000"/>
              <a:gd name="connsiteY10" fmla="*/ 6085 h 10000"/>
              <a:gd name="connsiteX11" fmla="*/ 5191 w 10000"/>
              <a:gd name="connsiteY11" fmla="*/ 5772 h 10000"/>
              <a:gd name="connsiteX12" fmla="*/ 5191 w 10000"/>
              <a:gd name="connsiteY12" fmla="*/ 2293 h 10000"/>
              <a:gd name="connsiteX13" fmla="*/ 5236 w 10000"/>
              <a:gd name="connsiteY13" fmla="*/ 1980 h 10000"/>
              <a:gd name="connsiteX14" fmla="*/ 6505 w 10000"/>
              <a:gd name="connsiteY14" fmla="*/ 1980 h 10000"/>
              <a:gd name="connsiteX15" fmla="*/ 6550 w 10000"/>
              <a:gd name="connsiteY15" fmla="*/ 2293 h 10000"/>
              <a:gd name="connsiteX16" fmla="*/ 6550 w 10000"/>
              <a:gd name="connsiteY16" fmla="*/ 9687 h 10000"/>
              <a:gd name="connsiteX17" fmla="*/ 6594 w 10000"/>
              <a:gd name="connsiteY17" fmla="*/ 10000 h 10000"/>
              <a:gd name="connsiteX18" fmla="*/ 8013 w 10000"/>
              <a:gd name="connsiteY18" fmla="*/ 10000 h 10000"/>
              <a:gd name="connsiteX19" fmla="*/ 8057 w 10000"/>
              <a:gd name="connsiteY19" fmla="*/ 9687 h 10000"/>
              <a:gd name="connsiteX20" fmla="*/ 8057 w 10000"/>
              <a:gd name="connsiteY20" fmla="*/ 6298 h 10000"/>
              <a:gd name="connsiteX21" fmla="*/ 8101 w 10000"/>
              <a:gd name="connsiteY21" fmla="*/ 5984 h 10000"/>
              <a:gd name="connsiteX22" fmla="*/ 10000 w 10000"/>
              <a:gd name="connsiteY22" fmla="*/ 5984 h 10000"/>
              <a:gd name="connsiteX0" fmla="*/ 0 w 8101"/>
              <a:gd name="connsiteY0" fmla="*/ 8333 h 10000"/>
              <a:gd name="connsiteX1" fmla="*/ 46 w 8101"/>
              <a:gd name="connsiteY1" fmla="*/ 8647 h 10000"/>
              <a:gd name="connsiteX2" fmla="*/ 2334 w 8101"/>
              <a:gd name="connsiteY2" fmla="*/ 8647 h 10000"/>
              <a:gd name="connsiteX3" fmla="*/ 2378 w 8101"/>
              <a:gd name="connsiteY3" fmla="*/ 8333 h 10000"/>
              <a:gd name="connsiteX4" fmla="*/ 2378 w 8101"/>
              <a:gd name="connsiteY4" fmla="*/ 313 h 10000"/>
              <a:gd name="connsiteX5" fmla="*/ 2423 w 8101"/>
              <a:gd name="connsiteY5" fmla="*/ 0 h 10000"/>
              <a:gd name="connsiteX6" fmla="*/ 4486 w 8101"/>
              <a:gd name="connsiteY6" fmla="*/ 0 h 10000"/>
              <a:gd name="connsiteX7" fmla="*/ 4530 w 8101"/>
              <a:gd name="connsiteY7" fmla="*/ 313 h 10000"/>
              <a:gd name="connsiteX8" fmla="*/ 4530 w 8101"/>
              <a:gd name="connsiteY8" fmla="*/ 5772 h 10000"/>
              <a:gd name="connsiteX9" fmla="*/ 4574 w 8101"/>
              <a:gd name="connsiteY9" fmla="*/ 6085 h 10000"/>
              <a:gd name="connsiteX10" fmla="*/ 5146 w 8101"/>
              <a:gd name="connsiteY10" fmla="*/ 6085 h 10000"/>
              <a:gd name="connsiteX11" fmla="*/ 5191 w 8101"/>
              <a:gd name="connsiteY11" fmla="*/ 5772 h 10000"/>
              <a:gd name="connsiteX12" fmla="*/ 5191 w 8101"/>
              <a:gd name="connsiteY12" fmla="*/ 2293 h 10000"/>
              <a:gd name="connsiteX13" fmla="*/ 5236 w 8101"/>
              <a:gd name="connsiteY13" fmla="*/ 1980 h 10000"/>
              <a:gd name="connsiteX14" fmla="*/ 6505 w 8101"/>
              <a:gd name="connsiteY14" fmla="*/ 1980 h 10000"/>
              <a:gd name="connsiteX15" fmla="*/ 6550 w 8101"/>
              <a:gd name="connsiteY15" fmla="*/ 2293 h 10000"/>
              <a:gd name="connsiteX16" fmla="*/ 6550 w 8101"/>
              <a:gd name="connsiteY16" fmla="*/ 9687 h 10000"/>
              <a:gd name="connsiteX17" fmla="*/ 6594 w 8101"/>
              <a:gd name="connsiteY17" fmla="*/ 10000 h 10000"/>
              <a:gd name="connsiteX18" fmla="*/ 8013 w 8101"/>
              <a:gd name="connsiteY18" fmla="*/ 10000 h 10000"/>
              <a:gd name="connsiteX19" fmla="*/ 8057 w 8101"/>
              <a:gd name="connsiteY19" fmla="*/ 9687 h 10000"/>
              <a:gd name="connsiteX20" fmla="*/ 8057 w 8101"/>
              <a:gd name="connsiteY20" fmla="*/ 6298 h 10000"/>
              <a:gd name="connsiteX21" fmla="*/ 8101 w 8101"/>
              <a:gd name="connsiteY21" fmla="*/ 5984 h 10000"/>
              <a:gd name="connsiteX0" fmla="*/ 0 w 9946"/>
              <a:gd name="connsiteY0" fmla="*/ 8333 h 10000"/>
              <a:gd name="connsiteX1" fmla="*/ 57 w 9946"/>
              <a:gd name="connsiteY1" fmla="*/ 8647 h 10000"/>
              <a:gd name="connsiteX2" fmla="*/ 2881 w 9946"/>
              <a:gd name="connsiteY2" fmla="*/ 8647 h 10000"/>
              <a:gd name="connsiteX3" fmla="*/ 2935 w 9946"/>
              <a:gd name="connsiteY3" fmla="*/ 8333 h 10000"/>
              <a:gd name="connsiteX4" fmla="*/ 2935 w 9946"/>
              <a:gd name="connsiteY4" fmla="*/ 313 h 10000"/>
              <a:gd name="connsiteX5" fmla="*/ 2991 w 9946"/>
              <a:gd name="connsiteY5" fmla="*/ 0 h 10000"/>
              <a:gd name="connsiteX6" fmla="*/ 5538 w 9946"/>
              <a:gd name="connsiteY6" fmla="*/ 0 h 10000"/>
              <a:gd name="connsiteX7" fmla="*/ 5592 w 9946"/>
              <a:gd name="connsiteY7" fmla="*/ 313 h 10000"/>
              <a:gd name="connsiteX8" fmla="*/ 5592 w 9946"/>
              <a:gd name="connsiteY8" fmla="*/ 5772 h 10000"/>
              <a:gd name="connsiteX9" fmla="*/ 5646 w 9946"/>
              <a:gd name="connsiteY9" fmla="*/ 6085 h 10000"/>
              <a:gd name="connsiteX10" fmla="*/ 6352 w 9946"/>
              <a:gd name="connsiteY10" fmla="*/ 6085 h 10000"/>
              <a:gd name="connsiteX11" fmla="*/ 6408 w 9946"/>
              <a:gd name="connsiteY11" fmla="*/ 5772 h 10000"/>
              <a:gd name="connsiteX12" fmla="*/ 6408 w 9946"/>
              <a:gd name="connsiteY12" fmla="*/ 2293 h 10000"/>
              <a:gd name="connsiteX13" fmla="*/ 6463 w 9946"/>
              <a:gd name="connsiteY13" fmla="*/ 1980 h 10000"/>
              <a:gd name="connsiteX14" fmla="*/ 8030 w 9946"/>
              <a:gd name="connsiteY14" fmla="*/ 1980 h 10000"/>
              <a:gd name="connsiteX15" fmla="*/ 8085 w 9946"/>
              <a:gd name="connsiteY15" fmla="*/ 2293 h 10000"/>
              <a:gd name="connsiteX16" fmla="*/ 8085 w 9946"/>
              <a:gd name="connsiteY16" fmla="*/ 9687 h 10000"/>
              <a:gd name="connsiteX17" fmla="*/ 8140 w 9946"/>
              <a:gd name="connsiteY17" fmla="*/ 10000 h 10000"/>
              <a:gd name="connsiteX18" fmla="*/ 9891 w 9946"/>
              <a:gd name="connsiteY18" fmla="*/ 10000 h 10000"/>
              <a:gd name="connsiteX19" fmla="*/ 9946 w 9946"/>
              <a:gd name="connsiteY19" fmla="*/ 9687 h 10000"/>
              <a:gd name="connsiteX20" fmla="*/ 9946 w 9946"/>
              <a:gd name="connsiteY20" fmla="*/ 6298 h 10000"/>
              <a:gd name="connsiteX0" fmla="*/ 0 w 10000"/>
              <a:gd name="connsiteY0" fmla="*/ 8333 h 10000"/>
              <a:gd name="connsiteX1" fmla="*/ 57 w 10000"/>
              <a:gd name="connsiteY1" fmla="*/ 8647 h 10000"/>
              <a:gd name="connsiteX2" fmla="*/ 2897 w 10000"/>
              <a:gd name="connsiteY2" fmla="*/ 8647 h 10000"/>
              <a:gd name="connsiteX3" fmla="*/ 2951 w 10000"/>
              <a:gd name="connsiteY3" fmla="*/ 8333 h 10000"/>
              <a:gd name="connsiteX4" fmla="*/ 2951 w 10000"/>
              <a:gd name="connsiteY4" fmla="*/ 313 h 10000"/>
              <a:gd name="connsiteX5" fmla="*/ 3007 w 10000"/>
              <a:gd name="connsiteY5" fmla="*/ 0 h 10000"/>
              <a:gd name="connsiteX6" fmla="*/ 5568 w 10000"/>
              <a:gd name="connsiteY6" fmla="*/ 0 h 10000"/>
              <a:gd name="connsiteX7" fmla="*/ 5622 w 10000"/>
              <a:gd name="connsiteY7" fmla="*/ 313 h 10000"/>
              <a:gd name="connsiteX8" fmla="*/ 5622 w 10000"/>
              <a:gd name="connsiteY8" fmla="*/ 5772 h 10000"/>
              <a:gd name="connsiteX9" fmla="*/ 5677 w 10000"/>
              <a:gd name="connsiteY9" fmla="*/ 6085 h 10000"/>
              <a:gd name="connsiteX10" fmla="*/ 6386 w 10000"/>
              <a:gd name="connsiteY10" fmla="*/ 6085 h 10000"/>
              <a:gd name="connsiteX11" fmla="*/ 6443 w 10000"/>
              <a:gd name="connsiteY11" fmla="*/ 5772 h 10000"/>
              <a:gd name="connsiteX12" fmla="*/ 6443 w 10000"/>
              <a:gd name="connsiteY12" fmla="*/ 2293 h 10000"/>
              <a:gd name="connsiteX13" fmla="*/ 6498 w 10000"/>
              <a:gd name="connsiteY13" fmla="*/ 1980 h 10000"/>
              <a:gd name="connsiteX14" fmla="*/ 8074 w 10000"/>
              <a:gd name="connsiteY14" fmla="*/ 1980 h 10000"/>
              <a:gd name="connsiteX15" fmla="*/ 8129 w 10000"/>
              <a:gd name="connsiteY15" fmla="*/ 2293 h 10000"/>
              <a:gd name="connsiteX16" fmla="*/ 8129 w 10000"/>
              <a:gd name="connsiteY16" fmla="*/ 9687 h 10000"/>
              <a:gd name="connsiteX17" fmla="*/ 8184 w 10000"/>
              <a:gd name="connsiteY17" fmla="*/ 10000 h 10000"/>
              <a:gd name="connsiteX18" fmla="*/ 9945 w 10000"/>
              <a:gd name="connsiteY18" fmla="*/ 10000 h 10000"/>
              <a:gd name="connsiteX19" fmla="*/ 10000 w 10000"/>
              <a:gd name="connsiteY19" fmla="*/ 9687 h 10000"/>
              <a:gd name="connsiteX0" fmla="*/ 0 w 9945"/>
              <a:gd name="connsiteY0" fmla="*/ 8333 h 10000"/>
              <a:gd name="connsiteX1" fmla="*/ 57 w 9945"/>
              <a:gd name="connsiteY1" fmla="*/ 8647 h 10000"/>
              <a:gd name="connsiteX2" fmla="*/ 2897 w 9945"/>
              <a:gd name="connsiteY2" fmla="*/ 8647 h 10000"/>
              <a:gd name="connsiteX3" fmla="*/ 2951 w 9945"/>
              <a:gd name="connsiteY3" fmla="*/ 8333 h 10000"/>
              <a:gd name="connsiteX4" fmla="*/ 2951 w 9945"/>
              <a:gd name="connsiteY4" fmla="*/ 313 h 10000"/>
              <a:gd name="connsiteX5" fmla="*/ 3007 w 9945"/>
              <a:gd name="connsiteY5" fmla="*/ 0 h 10000"/>
              <a:gd name="connsiteX6" fmla="*/ 5568 w 9945"/>
              <a:gd name="connsiteY6" fmla="*/ 0 h 10000"/>
              <a:gd name="connsiteX7" fmla="*/ 5622 w 9945"/>
              <a:gd name="connsiteY7" fmla="*/ 313 h 10000"/>
              <a:gd name="connsiteX8" fmla="*/ 5622 w 9945"/>
              <a:gd name="connsiteY8" fmla="*/ 5772 h 10000"/>
              <a:gd name="connsiteX9" fmla="*/ 5677 w 9945"/>
              <a:gd name="connsiteY9" fmla="*/ 6085 h 10000"/>
              <a:gd name="connsiteX10" fmla="*/ 6386 w 9945"/>
              <a:gd name="connsiteY10" fmla="*/ 6085 h 10000"/>
              <a:gd name="connsiteX11" fmla="*/ 6443 w 9945"/>
              <a:gd name="connsiteY11" fmla="*/ 5772 h 10000"/>
              <a:gd name="connsiteX12" fmla="*/ 6443 w 9945"/>
              <a:gd name="connsiteY12" fmla="*/ 2293 h 10000"/>
              <a:gd name="connsiteX13" fmla="*/ 6498 w 9945"/>
              <a:gd name="connsiteY13" fmla="*/ 1980 h 10000"/>
              <a:gd name="connsiteX14" fmla="*/ 8074 w 9945"/>
              <a:gd name="connsiteY14" fmla="*/ 1980 h 10000"/>
              <a:gd name="connsiteX15" fmla="*/ 8129 w 9945"/>
              <a:gd name="connsiteY15" fmla="*/ 2293 h 10000"/>
              <a:gd name="connsiteX16" fmla="*/ 8129 w 9945"/>
              <a:gd name="connsiteY16" fmla="*/ 9687 h 10000"/>
              <a:gd name="connsiteX17" fmla="*/ 8184 w 9945"/>
              <a:gd name="connsiteY17" fmla="*/ 10000 h 10000"/>
              <a:gd name="connsiteX18" fmla="*/ 9945 w 9945"/>
              <a:gd name="connsiteY18" fmla="*/ 10000 h 10000"/>
              <a:gd name="connsiteX0" fmla="*/ 0 w 8229"/>
              <a:gd name="connsiteY0" fmla="*/ 8333 h 10000"/>
              <a:gd name="connsiteX1" fmla="*/ 57 w 8229"/>
              <a:gd name="connsiteY1" fmla="*/ 8647 h 10000"/>
              <a:gd name="connsiteX2" fmla="*/ 2913 w 8229"/>
              <a:gd name="connsiteY2" fmla="*/ 8647 h 10000"/>
              <a:gd name="connsiteX3" fmla="*/ 2967 w 8229"/>
              <a:gd name="connsiteY3" fmla="*/ 8333 h 10000"/>
              <a:gd name="connsiteX4" fmla="*/ 2967 w 8229"/>
              <a:gd name="connsiteY4" fmla="*/ 313 h 10000"/>
              <a:gd name="connsiteX5" fmla="*/ 3024 w 8229"/>
              <a:gd name="connsiteY5" fmla="*/ 0 h 10000"/>
              <a:gd name="connsiteX6" fmla="*/ 5599 w 8229"/>
              <a:gd name="connsiteY6" fmla="*/ 0 h 10000"/>
              <a:gd name="connsiteX7" fmla="*/ 5653 w 8229"/>
              <a:gd name="connsiteY7" fmla="*/ 313 h 10000"/>
              <a:gd name="connsiteX8" fmla="*/ 5653 w 8229"/>
              <a:gd name="connsiteY8" fmla="*/ 5772 h 10000"/>
              <a:gd name="connsiteX9" fmla="*/ 5708 w 8229"/>
              <a:gd name="connsiteY9" fmla="*/ 6085 h 10000"/>
              <a:gd name="connsiteX10" fmla="*/ 6421 w 8229"/>
              <a:gd name="connsiteY10" fmla="*/ 6085 h 10000"/>
              <a:gd name="connsiteX11" fmla="*/ 6479 w 8229"/>
              <a:gd name="connsiteY11" fmla="*/ 5772 h 10000"/>
              <a:gd name="connsiteX12" fmla="*/ 6479 w 8229"/>
              <a:gd name="connsiteY12" fmla="*/ 2293 h 10000"/>
              <a:gd name="connsiteX13" fmla="*/ 6534 w 8229"/>
              <a:gd name="connsiteY13" fmla="*/ 1980 h 10000"/>
              <a:gd name="connsiteX14" fmla="*/ 8119 w 8229"/>
              <a:gd name="connsiteY14" fmla="*/ 1980 h 10000"/>
              <a:gd name="connsiteX15" fmla="*/ 8174 w 8229"/>
              <a:gd name="connsiteY15" fmla="*/ 2293 h 10000"/>
              <a:gd name="connsiteX16" fmla="*/ 8174 w 8229"/>
              <a:gd name="connsiteY16" fmla="*/ 9687 h 10000"/>
              <a:gd name="connsiteX17" fmla="*/ 8229 w 8229"/>
              <a:gd name="connsiteY17" fmla="*/ 10000 h 10000"/>
              <a:gd name="connsiteX0" fmla="*/ 0 w 9933"/>
              <a:gd name="connsiteY0" fmla="*/ 8333 h 9687"/>
              <a:gd name="connsiteX1" fmla="*/ 69 w 9933"/>
              <a:gd name="connsiteY1" fmla="*/ 8647 h 9687"/>
              <a:gd name="connsiteX2" fmla="*/ 3540 w 9933"/>
              <a:gd name="connsiteY2" fmla="*/ 8647 h 9687"/>
              <a:gd name="connsiteX3" fmla="*/ 3606 w 9933"/>
              <a:gd name="connsiteY3" fmla="*/ 8333 h 9687"/>
              <a:gd name="connsiteX4" fmla="*/ 3606 w 9933"/>
              <a:gd name="connsiteY4" fmla="*/ 313 h 9687"/>
              <a:gd name="connsiteX5" fmla="*/ 3675 w 9933"/>
              <a:gd name="connsiteY5" fmla="*/ 0 h 9687"/>
              <a:gd name="connsiteX6" fmla="*/ 6804 w 9933"/>
              <a:gd name="connsiteY6" fmla="*/ 0 h 9687"/>
              <a:gd name="connsiteX7" fmla="*/ 6870 w 9933"/>
              <a:gd name="connsiteY7" fmla="*/ 313 h 9687"/>
              <a:gd name="connsiteX8" fmla="*/ 6870 w 9933"/>
              <a:gd name="connsiteY8" fmla="*/ 5772 h 9687"/>
              <a:gd name="connsiteX9" fmla="*/ 6936 w 9933"/>
              <a:gd name="connsiteY9" fmla="*/ 6085 h 9687"/>
              <a:gd name="connsiteX10" fmla="*/ 7803 w 9933"/>
              <a:gd name="connsiteY10" fmla="*/ 6085 h 9687"/>
              <a:gd name="connsiteX11" fmla="*/ 7873 w 9933"/>
              <a:gd name="connsiteY11" fmla="*/ 5772 h 9687"/>
              <a:gd name="connsiteX12" fmla="*/ 7873 w 9933"/>
              <a:gd name="connsiteY12" fmla="*/ 2293 h 9687"/>
              <a:gd name="connsiteX13" fmla="*/ 7940 w 9933"/>
              <a:gd name="connsiteY13" fmla="*/ 1980 h 9687"/>
              <a:gd name="connsiteX14" fmla="*/ 9866 w 9933"/>
              <a:gd name="connsiteY14" fmla="*/ 1980 h 9687"/>
              <a:gd name="connsiteX15" fmla="*/ 9933 w 9933"/>
              <a:gd name="connsiteY15" fmla="*/ 2293 h 9687"/>
              <a:gd name="connsiteX16" fmla="*/ 9933 w 9933"/>
              <a:gd name="connsiteY16" fmla="*/ 9687 h 9687"/>
              <a:gd name="connsiteX0" fmla="*/ 0 w 10000"/>
              <a:gd name="connsiteY0" fmla="*/ 8602 h 8926"/>
              <a:gd name="connsiteX1" fmla="*/ 69 w 10000"/>
              <a:gd name="connsiteY1" fmla="*/ 8926 h 8926"/>
              <a:gd name="connsiteX2" fmla="*/ 3564 w 10000"/>
              <a:gd name="connsiteY2" fmla="*/ 8926 h 8926"/>
              <a:gd name="connsiteX3" fmla="*/ 3630 w 10000"/>
              <a:gd name="connsiteY3" fmla="*/ 8602 h 8926"/>
              <a:gd name="connsiteX4" fmla="*/ 3630 w 10000"/>
              <a:gd name="connsiteY4" fmla="*/ 323 h 8926"/>
              <a:gd name="connsiteX5" fmla="*/ 3700 w 10000"/>
              <a:gd name="connsiteY5" fmla="*/ 0 h 8926"/>
              <a:gd name="connsiteX6" fmla="*/ 6850 w 10000"/>
              <a:gd name="connsiteY6" fmla="*/ 0 h 8926"/>
              <a:gd name="connsiteX7" fmla="*/ 6916 w 10000"/>
              <a:gd name="connsiteY7" fmla="*/ 323 h 8926"/>
              <a:gd name="connsiteX8" fmla="*/ 6916 w 10000"/>
              <a:gd name="connsiteY8" fmla="*/ 5959 h 8926"/>
              <a:gd name="connsiteX9" fmla="*/ 6983 w 10000"/>
              <a:gd name="connsiteY9" fmla="*/ 6282 h 8926"/>
              <a:gd name="connsiteX10" fmla="*/ 7856 w 10000"/>
              <a:gd name="connsiteY10" fmla="*/ 6282 h 8926"/>
              <a:gd name="connsiteX11" fmla="*/ 7926 w 10000"/>
              <a:gd name="connsiteY11" fmla="*/ 5959 h 8926"/>
              <a:gd name="connsiteX12" fmla="*/ 7926 w 10000"/>
              <a:gd name="connsiteY12" fmla="*/ 2367 h 8926"/>
              <a:gd name="connsiteX13" fmla="*/ 7994 w 10000"/>
              <a:gd name="connsiteY13" fmla="*/ 2044 h 8926"/>
              <a:gd name="connsiteX14" fmla="*/ 9933 w 10000"/>
              <a:gd name="connsiteY14" fmla="*/ 2044 h 8926"/>
              <a:gd name="connsiteX15" fmla="*/ 10000 w 10000"/>
              <a:gd name="connsiteY15" fmla="*/ 2367 h 8926"/>
              <a:gd name="connsiteX0" fmla="*/ 0 w 10000"/>
              <a:gd name="connsiteY0" fmla="*/ 9637 h 10000"/>
              <a:gd name="connsiteX1" fmla="*/ 3564 w 10000"/>
              <a:gd name="connsiteY1" fmla="*/ 10000 h 10000"/>
              <a:gd name="connsiteX2" fmla="*/ 3630 w 10000"/>
              <a:gd name="connsiteY2" fmla="*/ 9637 h 10000"/>
              <a:gd name="connsiteX3" fmla="*/ 3630 w 10000"/>
              <a:gd name="connsiteY3" fmla="*/ 362 h 10000"/>
              <a:gd name="connsiteX4" fmla="*/ 3700 w 10000"/>
              <a:gd name="connsiteY4" fmla="*/ 0 h 10000"/>
              <a:gd name="connsiteX5" fmla="*/ 6850 w 10000"/>
              <a:gd name="connsiteY5" fmla="*/ 0 h 10000"/>
              <a:gd name="connsiteX6" fmla="*/ 6916 w 10000"/>
              <a:gd name="connsiteY6" fmla="*/ 362 h 10000"/>
              <a:gd name="connsiteX7" fmla="*/ 6916 w 10000"/>
              <a:gd name="connsiteY7" fmla="*/ 6676 h 10000"/>
              <a:gd name="connsiteX8" fmla="*/ 6983 w 10000"/>
              <a:gd name="connsiteY8" fmla="*/ 7038 h 10000"/>
              <a:gd name="connsiteX9" fmla="*/ 7856 w 10000"/>
              <a:gd name="connsiteY9" fmla="*/ 7038 h 10000"/>
              <a:gd name="connsiteX10" fmla="*/ 7926 w 10000"/>
              <a:gd name="connsiteY10" fmla="*/ 6676 h 10000"/>
              <a:gd name="connsiteX11" fmla="*/ 7926 w 10000"/>
              <a:gd name="connsiteY11" fmla="*/ 2652 h 10000"/>
              <a:gd name="connsiteX12" fmla="*/ 7994 w 10000"/>
              <a:gd name="connsiteY12" fmla="*/ 2290 h 10000"/>
              <a:gd name="connsiteX13" fmla="*/ 9933 w 10000"/>
              <a:gd name="connsiteY13" fmla="*/ 2290 h 10000"/>
              <a:gd name="connsiteX14" fmla="*/ 10000 w 10000"/>
              <a:gd name="connsiteY14" fmla="*/ 2652 h 10000"/>
              <a:gd name="connsiteX0" fmla="*/ 0 w 9777"/>
              <a:gd name="connsiteY0" fmla="*/ 10089 h 10109"/>
              <a:gd name="connsiteX1" fmla="*/ 3341 w 9777"/>
              <a:gd name="connsiteY1" fmla="*/ 10000 h 10109"/>
              <a:gd name="connsiteX2" fmla="*/ 3407 w 9777"/>
              <a:gd name="connsiteY2" fmla="*/ 9637 h 10109"/>
              <a:gd name="connsiteX3" fmla="*/ 3407 w 9777"/>
              <a:gd name="connsiteY3" fmla="*/ 362 h 10109"/>
              <a:gd name="connsiteX4" fmla="*/ 3477 w 9777"/>
              <a:gd name="connsiteY4" fmla="*/ 0 h 10109"/>
              <a:gd name="connsiteX5" fmla="*/ 6627 w 9777"/>
              <a:gd name="connsiteY5" fmla="*/ 0 h 10109"/>
              <a:gd name="connsiteX6" fmla="*/ 6693 w 9777"/>
              <a:gd name="connsiteY6" fmla="*/ 362 h 10109"/>
              <a:gd name="connsiteX7" fmla="*/ 6693 w 9777"/>
              <a:gd name="connsiteY7" fmla="*/ 6676 h 10109"/>
              <a:gd name="connsiteX8" fmla="*/ 6760 w 9777"/>
              <a:gd name="connsiteY8" fmla="*/ 7038 h 10109"/>
              <a:gd name="connsiteX9" fmla="*/ 7633 w 9777"/>
              <a:gd name="connsiteY9" fmla="*/ 7038 h 10109"/>
              <a:gd name="connsiteX10" fmla="*/ 7703 w 9777"/>
              <a:gd name="connsiteY10" fmla="*/ 6676 h 10109"/>
              <a:gd name="connsiteX11" fmla="*/ 7703 w 9777"/>
              <a:gd name="connsiteY11" fmla="*/ 2652 h 10109"/>
              <a:gd name="connsiteX12" fmla="*/ 7771 w 9777"/>
              <a:gd name="connsiteY12" fmla="*/ 2290 h 10109"/>
              <a:gd name="connsiteX13" fmla="*/ 9710 w 9777"/>
              <a:gd name="connsiteY13" fmla="*/ 2290 h 10109"/>
              <a:gd name="connsiteX14" fmla="*/ 9777 w 9777"/>
              <a:gd name="connsiteY14" fmla="*/ 2652 h 10109"/>
              <a:gd name="connsiteX0" fmla="*/ 0 w 10000"/>
              <a:gd name="connsiteY0" fmla="*/ 9855 h 9901"/>
              <a:gd name="connsiteX1" fmla="*/ 3417 w 10000"/>
              <a:gd name="connsiteY1" fmla="*/ 9892 h 9901"/>
              <a:gd name="connsiteX2" fmla="*/ 3485 w 10000"/>
              <a:gd name="connsiteY2" fmla="*/ 9533 h 9901"/>
              <a:gd name="connsiteX3" fmla="*/ 3485 w 10000"/>
              <a:gd name="connsiteY3" fmla="*/ 358 h 9901"/>
              <a:gd name="connsiteX4" fmla="*/ 3556 w 10000"/>
              <a:gd name="connsiteY4" fmla="*/ 0 h 9901"/>
              <a:gd name="connsiteX5" fmla="*/ 6778 w 10000"/>
              <a:gd name="connsiteY5" fmla="*/ 0 h 9901"/>
              <a:gd name="connsiteX6" fmla="*/ 6846 w 10000"/>
              <a:gd name="connsiteY6" fmla="*/ 358 h 9901"/>
              <a:gd name="connsiteX7" fmla="*/ 6846 w 10000"/>
              <a:gd name="connsiteY7" fmla="*/ 6604 h 9901"/>
              <a:gd name="connsiteX8" fmla="*/ 6914 w 10000"/>
              <a:gd name="connsiteY8" fmla="*/ 6962 h 9901"/>
              <a:gd name="connsiteX9" fmla="*/ 7807 w 10000"/>
              <a:gd name="connsiteY9" fmla="*/ 6962 h 9901"/>
              <a:gd name="connsiteX10" fmla="*/ 7879 w 10000"/>
              <a:gd name="connsiteY10" fmla="*/ 6604 h 9901"/>
              <a:gd name="connsiteX11" fmla="*/ 7879 w 10000"/>
              <a:gd name="connsiteY11" fmla="*/ 2623 h 9901"/>
              <a:gd name="connsiteX12" fmla="*/ 7948 w 10000"/>
              <a:gd name="connsiteY12" fmla="*/ 2265 h 9901"/>
              <a:gd name="connsiteX13" fmla="*/ 9931 w 10000"/>
              <a:gd name="connsiteY13" fmla="*/ 2265 h 9901"/>
              <a:gd name="connsiteX14" fmla="*/ 10000 w 10000"/>
              <a:gd name="connsiteY14" fmla="*/ 2623 h 9901"/>
              <a:gd name="connsiteX0" fmla="*/ 0 w 10000"/>
              <a:gd name="connsiteY0" fmla="*/ 9954 h 10007"/>
              <a:gd name="connsiteX1" fmla="*/ 3417 w 10000"/>
              <a:gd name="connsiteY1" fmla="*/ 9991 h 10007"/>
              <a:gd name="connsiteX2" fmla="*/ 3485 w 10000"/>
              <a:gd name="connsiteY2" fmla="*/ 9628 h 10007"/>
              <a:gd name="connsiteX3" fmla="*/ 3485 w 10000"/>
              <a:gd name="connsiteY3" fmla="*/ 362 h 10007"/>
              <a:gd name="connsiteX4" fmla="*/ 3556 w 10000"/>
              <a:gd name="connsiteY4" fmla="*/ 0 h 10007"/>
              <a:gd name="connsiteX5" fmla="*/ 6778 w 10000"/>
              <a:gd name="connsiteY5" fmla="*/ 0 h 10007"/>
              <a:gd name="connsiteX6" fmla="*/ 6846 w 10000"/>
              <a:gd name="connsiteY6" fmla="*/ 362 h 10007"/>
              <a:gd name="connsiteX7" fmla="*/ 6846 w 10000"/>
              <a:gd name="connsiteY7" fmla="*/ 6670 h 10007"/>
              <a:gd name="connsiteX8" fmla="*/ 6914 w 10000"/>
              <a:gd name="connsiteY8" fmla="*/ 7032 h 10007"/>
              <a:gd name="connsiteX9" fmla="*/ 7807 w 10000"/>
              <a:gd name="connsiteY9" fmla="*/ 7032 h 10007"/>
              <a:gd name="connsiteX10" fmla="*/ 7879 w 10000"/>
              <a:gd name="connsiteY10" fmla="*/ 6670 h 10007"/>
              <a:gd name="connsiteX11" fmla="*/ 7879 w 10000"/>
              <a:gd name="connsiteY11" fmla="*/ 2649 h 10007"/>
              <a:gd name="connsiteX12" fmla="*/ 7948 w 10000"/>
              <a:gd name="connsiteY12" fmla="*/ 2288 h 10007"/>
              <a:gd name="connsiteX13" fmla="*/ 9931 w 10000"/>
              <a:gd name="connsiteY13" fmla="*/ 2288 h 10007"/>
              <a:gd name="connsiteX14" fmla="*/ 10000 w 10000"/>
              <a:gd name="connsiteY14" fmla="*/ 2649 h 10007"/>
              <a:gd name="connsiteX0" fmla="*/ 0 w 10000"/>
              <a:gd name="connsiteY0" fmla="*/ 9954 h 10038"/>
              <a:gd name="connsiteX1" fmla="*/ 3417 w 10000"/>
              <a:gd name="connsiteY1" fmla="*/ 9991 h 10038"/>
              <a:gd name="connsiteX2" fmla="*/ 3485 w 10000"/>
              <a:gd name="connsiteY2" fmla="*/ 9628 h 10038"/>
              <a:gd name="connsiteX3" fmla="*/ 3485 w 10000"/>
              <a:gd name="connsiteY3" fmla="*/ 362 h 10038"/>
              <a:gd name="connsiteX4" fmla="*/ 3556 w 10000"/>
              <a:gd name="connsiteY4" fmla="*/ 0 h 10038"/>
              <a:gd name="connsiteX5" fmla="*/ 6778 w 10000"/>
              <a:gd name="connsiteY5" fmla="*/ 0 h 10038"/>
              <a:gd name="connsiteX6" fmla="*/ 6846 w 10000"/>
              <a:gd name="connsiteY6" fmla="*/ 362 h 10038"/>
              <a:gd name="connsiteX7" fmla="*/ 6846 w 10000"/>
              <a:gd name="connsiteY7" fmla="*/ 6670 h 10038"/>
              <a:gd name="connsiteX8" fmla="*/ 6914 w 10000"/>
              <a:gd name="connsiteY8" fmla="*/ 7032 h 10038"/>
              <a:gd name="connsiteX9" fmla="*/ 7807 w 10000"/>
              <a:gd name="connsiteY9" fmla="*/ 7032 h 10038"/>
              <a:gd name="connsiteX10" fmla="*/ 7879 w 10000"/>
              <a:gd name="connsiteY10" fmla="*/ 6670 h 10038"/>
              <a:gd name="connsiteX11" fmla="*/ 7879 w 10000"/>
              <a:gd name="connsiteY11" fmla="*/ 2649 h 10038"/>
              <a:gd name="connsiteX12" fmla="*/ 7948 w 10000"/>
              <a:gd name="connsiteY12" fmla="*/ 2288 h 10038"/>
              <a:gd name="connsiteX13" fmla="*/ 9931 w 10000"/>
              <a:gd name="connsiteY13" fmla="*/ 2288 h 10038"/>
              <a:gd name="connsiteX14" fmla="*/ 10000 w 10000"/>
              <a:gd name="connsiteY14" fmla="*/ 2649 h 10038"/>
              <a:gd name="connsiteX0" fmla="*/ 0 w 10000"/>
              <a:gd name="connsiteY0" fmla="*/ 9954 h 10007"/>
              <a:gd name="connsiteX1" fmla="*/ 3417 w 10000"/>
              <a:gd name="connsiteY1" fmla="*/ 9991 h 10007"/>
              <a:gd name="connsiteX2" fmla="*/ 3485 w 10000"/>
              <a:gd name="connsiteY2" fmla="*/ 9628 h 10007"/>
              <a:gd name="connsiteX3" fmla="*/ 3485 w 10000"/>
              <a:gd name="connsiteY3" fmla="*/ 362 h 10007"/>
              <a:gd name="connsiteX4" fmla="*/ 3556 w 10000"/>
              <a:gd name="connsiteY4" fmla="*/ 0 h 10007"/>
              <a:gd name="connsiteX5" fmla="*/ 6778 w 10000"/>
              <a:gd name="connsiteY5" fmla="*/ 0 h 10007"/>
              <a:gd name="connsiteX6" fmla="*/ 6846 w 10000"/>
              <a:gd name="connsiteY6" fmla="*/ 362 h 10007"/>
              <a:gd name="connsiteX7" fmla="*/ 6846 w 10000"/>
              <a:gd name="connsiteY7" fmla="*/ 6670 h 10007"/>
              <a:gd name="connsiteX8" fmla="*/ 6914 w 10000"/>
              <a:gd name="connsiteY8" fmla="*/ 7032 h 10007"/>
              <a:gd name="connsiteX9" fmla="*/ 7807 w 10000"/>
              <a:gd name="connsiteY9" fmla="*/ 7032 h 10007"/>
              <a:gd name="connsiteX10" fmla="*/ 7879 w 10000"/>
              <a:gd name="connsiteY10" fmla="*/ 6670 h 10007"/>
              <a:gd name="connsiteX11" fmla="*/ 7879 w 10000"/>
              <a:gd name="connsiteY11" fmla="*/ 2649 h 10007"/>
              <a:gd name="connsiteX12" fmla="*/ 7948 w 10000"/>
              <a:gd name="connsiteY12" fmla="*/ 2288 h 10007"/>
              <a:gd name="connsiteX13" fmla="*/ 9931 w 10000"/>
              <a:gd name="connsiteY13" fmla="*/ 2288 h 10007"/>
              <a:gd name="connsiteX14" fmla="*/ 10000 w 10000"/>
              <a:gd name="connsiteY14" fmla="*/ 2649 h 10007"/>
              <a:gd name="connsiteX0" fmla="*/ 0 w 10000"/>
              <a:gd name="connsiteY0" fmla="*/ 9972 h 10018"/>
              <a:gd name="connsiteX1" fmla="*/ 3417 w 10000"/>
              <a:gd name="connsiteY1" fmla="*/ 9991 h 10018"/>
              <a:gd name="connsiteX2" fmla="*/ 3485 w 10000"/>
              <a:gd name="connsiteY2" fmla="*/ 9628 h 10018"/>
              <a:gd name="connsiteX3" fmla="*/ 3485 w 10000"/>
              <a:gd name="connsiteY3" fmla="*/ 362 h 10018"/>
              <a:gd name="connsiteX4" fmla="*/ 3556 w 10000"/>
              <a:gd name="connsiteY4" fmla="*/ 0 h 10018"/>
              <a:gd name="connsiteX5" fmla="*/ 6778 w 10000"/>
              <a:gd name="connsiteY5" fmla="*/ 0 h 10018"/>
              <a:gd name="connsiteX6" fmla="*/ 6846 w 10000"/>
              <a:gd name="connsiteY6" fmla="*/ 362 h 10018"/>
              <a:gd name="connsiteX7" fmla="*/ 6846 w 10000"/>
              <a:gd name="connsiteY7" fmla="*/ 6670 h 10018"/>
              <a:gd name="connsiteX8" fmla="*/ 6914 w 10000"/>
              <a:gd name="connsiteY8" fmla="*/ 7032 h 10018"/>
              <a:gd name="connsiteX9" fmla="*/ 7807 w 10000"/>
              <a:gd name="connsiteY9" fmla="*/ 7032 h 10018"/>
              <a:gd name="connsiteX10" fmla="*/ 7879 w 10000"/>
              <a:gd name="connsiteY10" fmla="*/ 6670 h 10018"/>
              <a:gd name="connsiteX11" fmla="*/ 7879 w 10000"/>
              <a:gd name="connsiteY11" fmla="*/ 2649 h 10018"/>
              <a:gd name="connsiteX12" fmla="*/ 7948 w 10000"/>
              <a:gd name="connsiteY12" fmla="*/ 2288 h 10018"/>
              <a:gd name="connsiteX13" fmla="*/ 9931 w 10000"/>
              <a:gd name="connsiteY13" fmla="*/ 2288 h 10018"/>
              <a:gd name="connsiteX14" fmla="*/ 10000 w 10000"/>
              <a:gd name="connsiteY14" fmla="*/ 2649 h 10018"/>
              <a:gd name="connsiteX0" fmla="*/ 0 w 10000"/>
              <a:gd name="connsiteY0" fmla="*/ 9972 h 9991"/>
              <a:gd name="connsiteX1" fmla="*/ 3417 w 10000"/>
              <a:gd name="connsiteY1" fmla="*/ 9991 h 9991"/>
              <a:gd name="connsiteX2" fmla="*/ 3485 w 10000"/>
              <a:gd name="connsiteY2" fmla="*/ 9628 h 9991"/>
              <a:gd name="connsiteX3" fmla="*/ 3485 w 10000"/>
              <a:gd name="connsiteY3" fmla="*/ 362 h 9991"/>
              <a:gd name="connsiteX4" fmla="*/ 3556 w 10000"/>
              <a:gd name="connsiteY4" fmla="*/ 0 h 9991"/>
              <a:gd name="connsiteX5" fmla="*/ 6778 w 10000"/>
              <a:gd name="connsiteY5" fmla="*/ 0 h 9991"/>
              <a:gd name="connsiteX6" fmla="*/ 6846 w 10000"/>
              <a:gd name="connsiteY6" fmla="*/ 362 h 9991"/>
              <a:gd name="connsiteX7" fmla="*/ 6846 w 10000"/>
              <a:gd name="connsiteY7" fmla="*/ 6670 h 9991"/>
              <a:gd name="connsiteX8" fmla="*/ 6914 w 10000"/>
              <a:gd name="connsiteY8" fmla="*/ 7032 h 9991"/>
              <a:gd name="connsiteX9" fmla="*/ 7807 w 10000"/>
              <a:gd name="connsiteY9" fmla="*/ 7032 h 9991"/>
              <a:gd name="connsiteX10" fmla="*/ 7879 w 10000"/>
              <a:gd name="connsiteY10" fmla="*/ 6670 h 9991"/>
              <a:gd name="connsiteX11" fmla="*/ 7879 w 10000"/>
              <a:gd name="connsiteY11" fmla="*/ 2649 h 9991"/>
              <a:gd name="connsiteX12" fmla="*/ 7948 w 10000"/>
              <a:gd name="connsiteY12" fmla="*/ 2288 h 9991"/>
              <a:gd name="connsiteX13" fmla="*/ 9931 w 10000"/>
              <a:gd name="connsiteY13" fmla="*/ 2288 h 9991"/>
              <a:gd name="connsiteX14" fmla="*/ 10000 w 10000"/>
              <a:gd name="connsiteY14" fmla="*/ 2649 h 9991"/>
              <a:gd name="connsiteX0" fmla="*/ 0 w 10000"/>
              <a:gd name="connsiteY0" fmla="*/ 10008 h 10015"/>
              <a:gd name="connsiteX1" fmla="*/ 3417 w 10000"/>
              <a:gd name="connsiteY1" fmla="*/ 10000 h 10015"/>
              <a:gd name="connsiteX2" fmla="*/ 3485 w 10000"/>
              <a:gd name="connsiteY2" fmla="*/ 9637 h 10015"/>
              <a:gd name="connsiteX3" fmla="*/ 3485 w 10000"/>
              <a:gd name="connsiteY3" fmla="*/ 362 h 10015"/>
              <a:gd name="connsiteX4" fmla="*/ 3556 w 10000"/>
              <a:gd name="connsiteY4" fmla="*/ 0 h 10015"/>
              <a:gd name="connsiteX5" fmla="*/ 6778 w 10000"/>
              <a:gd name="connsiteY5" fmla="*/ 0 h 10015"/>
              <a:gd name="connsiteX6" fmla="*/ 6846 w 10000"/>
              <a:gd name="connsiteY6" fmla="*/ 362 h 10015"/>
              <a:gd name="connsiteX7" fmla="*/ 6846 w 10000"/>
              <a:gd name="connsiteY7" fmla="*/ 6676 h 10015"/>
              <a:gd name="connsiteX8" fmla="*/ 6914 w 10000"/>
              <a:gd name="connsiteY8" fmla="*/ 7038 h 10015"/>
              <a:gd name="connsiteX9" fmla="*/ 7807 w 10000"/>
              <a:gd name="connsiteY9" fmla="*/ 7038 h 10015"/>
              <a:gd name="connsiteX10" fmla="*/ 7879 w 10000"/>
              <a:gd name="connsiteY10" fmla="*/ 6676 h 10015"/>
              <a:gd name="connsiteX11" fmla="*/ 7879 w 10000"/>
              <a:gd name="connsiteY11" fmla="*/ 2651 h 10015"/>
              <a:gd name="connsiteX12" fmla="*/ 7948 w 10000"/>
              <a:gd name="connsiteY12" fmla="*/ 2290 h 10015"/>
              <a:gd name="connsiteX13" fmla="*/ 9931 w 10000"/>
              <a:gd name="connsiteY13" fmla="*/ 2290 h 10015"/>
              <a:gd name="connsiteX14" fmla="*/ 10000 w 10000"/>
              <a:gd name="connsiteY14" fmla="*/ 2651 h 10015"/>
              <a:gd name="connsiteX0" fmla="*/ 0 w 10000"/>
              <a:gd name="connsiteY0" fmla="*/ 10008 h 10008"/>
              <a:gd name="connsiteX1" fmla="*/ 3417 w 10000"/>
              <a:gd name="connsiteY1" fmla="*/ 10000 h 10008"/>
              <a:gd name="connsiteX2" fmla="*/ 3485 w 10000"/>
              <a:gd name="connsiteY2" fmla="*/ 9637 h 10008"/>
              <a:gd name="connsiteX3" fmla="*/ 3485 w 10000"/>
              <a:gd name="connsiteY3" fmla="*/ 362 h 10008"/>
              <a:gd name="connsiteX4" fmla="*/ 3556 w 10000"/>
              <a:gd name="connsiteY4" fmla="*/ 0 h 10008"/>
              <a:gd name="connsiteX5" fmla="*/ 6778 w 10000"/>
              <a:gd name="connsiteY5" fmla="*/ 0 h 10008"/>
              <a:gd name="connsiteX6" fmla="*/ 6846 w 10000"/>
              <a:gd name="connsiteY6" fmla="*/ 362 h 10008"/>
              <a:gd name="connsiteX7" fmla="*/ 6846 w 10000"/>
              <a:gd name="connsiteY7" fmla="*/ 6676 h 10008"/>
              <a:gd name="connsiteX8" fmla="*/ 6914 w 10000"/>
              <a:gd name="connsiteY8" fmla="*/ 7038 h 10008"/>
              <a:gd name="connsiteX9" fmla="*/ 7807 w 10000"/>
              <a:gd name="connsiteY9" fmla="*/ 7038 h 10008"/>
              <a:gd name="connsiteX10" fmla="*/ 7879 w 10000"/>
              <a:gd name="connsiteY10" fmla="*/ 6676 h 10008"/>
              <a:gd name="connsiteX11" fmla="*/ 7879 w 10000"/>
              <a:gd name="connsiteY11" fmla="*/ 2651 h 10008"/>
              <a:gd name="connsiteX12" fmla="*/ 7948 w 10000"/>
              <a:gd name="connsiteY12" fmla="*/ 2290 h 10008"/>
              <a:gd name="connsiteX13" fmla="*/ 9931 w 10000"/>
              <a:gd name="connsiteY13" fmla="*/ 2290 h 10008"/>
              <a:gd name="connsiteX14" fmla="*/ 10000 w 10000"/>
              <a:gd name="connsiteY14" fmla="*/ 2651 h 10008"/>
              <a:gd name="connsiteX0" fmla="*/ 0 w 10000"/>
              <a:gd name="connsiteY0" fmla="*/ 10008 h 10008"/>
              <a:gd name="connsiteX1" fmla="*/ 3417 w 10000"/>
              <a:gd name="connsiteY1" fmla="*/ 10000 h 10008"/>
              <a:gd name="connsiteX2" fmla="*/ 3485 w 10000"/>
              <a:gd name="connsiteY2" fmla="*/ 9637 h 10008"/>
              <a:gd name="connsiteX3" fmla="*/ 3485 w 10000"/>
              <a:gd name="connsiteY3" fmla="*/ 362 h 10008"/>
              <a:gd name="connsiteX4" fmla="*/ 3556 w 10000"/>
              <a:gd name="connsiteY4" fmla="*/ 0 h 10008"/>
              <a:gd name="connsiteX5" fmla="*/ 6778 w 10000"/>
              <a:gd name="connsiteY5" fmla="*/ 0 h 10008"/>
              <a:gd name="connsiteX6" fmla="*/ 6846 w 10000"/>
              <a:gd name="connsiteY6" fmla="*/ 362 h 10008"/>
              <a:gd name="connsiteX7" fmla="*/ 6846 w 10000"/>
              <a:gd name="connsiteY7" fmla="*/ 6676 h 10008"/>
              <a:gd name="connsiteX8" fmla="*/ 6914 w 10000"/>
              <a:gd name="connsiteY8" fmla="*/ 7038 h 10008"/>
              <a:gd name="connsiteX9" fmla="*/ 7807 w 10000"/>
              <a:gd name="connsiteY9" fmla="*/ 7038 h 10008"/>
              <a:gd name="connsiteX10" fmla="*/ 7879 w 10000"/>
              <a:gd name="connsiteY10" fmla="*/ 6676 h 10008"/>
              <a:gd name="connsiteX11" fmla="*/ 7879 w 10000"/>
              <a:gd name="connsiteY11" fmla="*/ 2651 h 10008"/>
              <a:gd name="connsiteX12" fmla="*/ 7948 w 10000"/>
              <a:gd name="connsiteY12" fmla="*/ 2290 h 10008"/>
              <a:gd name="connsiteX13" fmla="*/ 10000 w 10000"/>
              <a:gd name="connsiteY13" fmla="*/ 2651 h 10008"/>
              <a:gd name="connsiteX0" fmla="*/ 0 w 9969"/>
              <a:gd name="connsiteY0" fmla="*/ 10008 h 10008"/>
              <a:gd name="connsiteX1" fmla="*/ 3417 w 9969"/>
              <a:gd name="connsiteY1" fmla="*/ 10000 h 10008"/>
              <a:gd name="connsiteX2" fmla="*/ 3485 w 9969"/>
              <a:gd name="connsiteY2" fmla="*/ 9637 h 10008"/>
              <a:gd name="connsiteX3" fmla="*/ 3485 w 9969"/>
              <a:gd name="connsiteY3" fmla="*/ 362 h 10008"/>
              <a:gd name="connsiteX4" fmla="*/ 3556 w 9969"/>
              <a:gd name="connsiteY4" fmla="*/ 0 h 10008"/>
              <a:gd name="connsiteX5" fmla="*/ 6778 w 9969"/>
              <a:gd name="connsiteY5" fmla="*/ 0 h 10008"/>
              <a:gd name="connsiteX6" fmla="*/ 6846 w 9969"/>
              <a:gd name="connsiteY6" fmla="*/ 362 h 10008"/>
              <a:gd name="connsiteX7" fmla="*/ 6846 w 9969"/>
              <a:gd name="connsiteY7" fmla="*/ 6676 h 10008"/>
              <a:gd name="connsiteX8" fmla="*/ 6914 w 9969"/>
              <a:gd name="connsiteY8" fmla="*/ 7038 h 10008"/>
              <a:gd name="connsiteX9" fmla="*/ 7807 w 9969"/>
              <a:gd name="connsiteY9" fmla="*/ 7038 h 10008"/>
              <a:gd name="connsiteX10" fmla="*/ 7879 w 9969"/>
              <a:gd name="connsiteY10" fmla="*/ 6676 h 10008"/>
              <a:gd name="connsiteX11" fmla="*/ 7879 w 9969"/>
              <a:gd name="connsiteY11" fmla="*/ 2651 h 10008"/>
              <a:gd name="connsiteX12" fmla="*/ 7948 w 9969"/>
              <a:gd name="connsiteY12" fmla="*/ 2290 h 10008"/>
              <a:gd name="connsiteX13" fmla="*/ 9969 w 9969"/>
              <a:gd name="connsiteY13" fmla="*/ 2271 h 10008"/>
              <a:gd name="connsiteX0" fmla="*/ 0 w 9995"/>
              <a:gd name="connsiteY0" fmla="*/ 10000 h 10000"/>
              <a:gd name="connsiteX1" fmla="*/ 3428 w 9995"/>
              <a:gd name="connsiteY1" fmla="*/ 9992 h 10000"/>
              <a:gd name="connsiteX2" fmla="*/ 3496 w 9995"/>
              <a:gd name="connsiteY2" fmla="*/ 9629 h 10000"/>
              <a:gd name="connsiteX3" fmla="*/ 3496 w 9995"/>
              <a:gd name="connsiteY3" fmla="*/ 362 h 10000"/>
              <a:gd name="connsiteX4" fmla="*/ 3567 w 9995"/>
              <a:gd name="connsiteY4" fmla="*/ 0 h 10000"/>
              <a:gd name="connsiteX5" fmla="*/ 6799 w 9995"/>
              <a:gd name="connsiteY5" fmla="*/ 0 h 10000"/>
              <a:gd name="connsiteX6" fmla="*/ 6867 w 9995"/>
              <a:gd name="connsiteY6" fmla="*/ 362 h 10000"/>
              <a:gd name="connsiteX7" fmla="*/ 6867 w 9995"/>
              <a:gd name="connsiteY7" fmla="*/ 6671 h 10000"/>
              <a:gd name="connsiteX8" fmla="*/ 6936 w 9995"/>
              <a:gd name="connsiteY8" fmla="*/ 7032 h 10000"/>
              <a:gd name="connsiteX9" fmla="*/ 7831 w 9995"/>
              <a:gd name="connsiteY9" fmla="*/ 7032 h 10000"/>
              <a:gd name="connsiteX10" fmla="*/ 7904 w 9995"/>
              <a:gd name="connsiteY10" fmla="*/ 6671 h 10000"/>
              <a:gd name="connsiteX11" fmla="*/ 7904 w 9995"/>
              <a:gd name="connsiteY11" fmla="*/ 2649 h 10000"/>
              <a:gd name="connsiteX12" fmla="*/ 7973 w 9995"/>
              <a:gd name="connsiteY12" fmla="*/ 2288 h 10000"/>
              <a:gd name="connsiteX13" fmla="*/ 9995 w 9995"/>
              <a:gd name="connsiteY13" fmla="*/ 2377 h 10000"/>
              <a:gd name="connsiteX0" fmla="*/ 0 w 10000"/>
              <a:gd name="connsiteY0" fmla="*/ 10000 h 10000"/>
              <a:gd name="connsiteX1" fmla="*/ 3430 w 10000"/>
              <a:gd name="connsiteY1" fmla="*/ 9992 h 10000"/>
              <a:gd name="connsiteX2" fmla="*/ 3498 w 10000"/>
              <a:gd name="connsiteY2" fmla="*/ 9629 h 10000"/>
              <a:gd name="connsiteX3" fmla="*/ 3498 w 10000"/>
              <a:gd name="connsiteY3" fmla="*/ 362 h 10000"/>
              <a:gd name="connsiteX4" fmla="*/ 3569 w 10000"/>
              <a:gd name="connsiteY4" fmla="*/ 0 h 10000"/>
              <a:gd name="connsiteX5" fmla="*/ 6802 w 10000"/>
              <a:gd name="connsiteY5" fmla="*/ 0 h 10000"/>
              <a:gd name="connsiteX6" fmla="*/ 6870 w 10000"/>
              <a:gd name="connsiteY6" fmla="*/ 362 h 10000"/>
              <a:gd name="connsiteX7" fmla="*/ 6870 w 10000"/>
              <a:gd name="connsiteY7" fmla="*/ 6671 h 10000"/>
              <a:gd name="connsiteX8" fmla="*/ 6939 w 10000"/>
              <a:gd name="connsiteY8" fmla="*/ 7032 h 10000"/>
              <a:gd name="connsiteX9" fmla="*/ 7835 w 10000"/>
              <a:gd name="connsiteY9" fmla="*/ 7032 h 10000"/>
              <a:gd name="connsiteX10" fmla="*/ 7908 w 10000"/>
              <a:gd name="connsiteY10" fmla="*/ 6671 h 10000"/>
              <a:gd name="connsiteX11" fmla="*/ 7908 w 10000"/>
              <a:gd name="connsiteY11" fmla="*/ 2649 h 10000"/>
              <a:gd name="connsiteX12" fmla="*/ 7977 w 10000"/>
              <a:gd name="connsiteY12" fmla="*/ 2288 h 10000"/>
              <a:gd name="connsiteX13" fmla="*/ 10000 w 10000"/>
              <a:gd name="connsiteY13" fmla="*/ 2296 h 10000"/>
              <a:gd name="connsiteX0" fmla="*/ 0 w 10049"/>
              <a:gd name="connsiteY0" fmla="*/ 10000 h 10000"/>
              <a:gd name="connsiteX1" fmla="*/ 3479 w 10049"/>
              <a:gd name="connsiteY1" fmla="*/ 9992 h 10000"/>
              <a:gd name="connsiteX2" fmla="*/ 3547 w 10049"/>
              <a:gd name="connsiteY2" fmla="*/ 9629 h 10000"/>
              <a:gd name="connsiteX3" fmla="*/ 3547 w 10049"/>
              <a:gd name="connsiteY3" fmla="*/ 362 h 10000"/>
              <a:gd name="connsiteX4" fmla="*/ 3618 w 10049"/>
              <a:gd name="connsiteY4" fmla="*/ 0 h 10000"/>
              <a:gd name="connsiteX5" fmla="*/ 6851 w 10049"/>
              <a:gd name="connsiteY5" fmla="*/ 0 h 10000"/>
              <a:gd name="connsiteX6" fmla="*/ 6919 w 10049"/>
              <a:gd name="connsiteY6" fmla="*/ 362 h 10000"/>
              <a:gd name="connsiteX7" fmla="*/ 6919 w 10049"/>
              <a:gd name="connsiteY7" fmla="*/ 6671 h 10000"/>
              <a:gd name="connsiteX8" fmla="*/ 6988 w 10049"/>
              <a:gd name="connsiteY8" fmla="*/ 7032 h 10000"/>
              <a:gd name="connsiteX9" fmla="*/ 7884 w 10049"/>
              <a:gd name="connsiteY9" fmla="*/ 7032 h 10000"/>
              <a:gd name="connsiteX10" fmla="*/ 7957 w 10049"/>
              <a:gd name="connsiteY10" fmla="*/ 6671 h 10000"/>
              <a:gd name="connsiteX11" fmla="*/ 7957 w 10049"/>
              <a:gd name="connsiteY11" fmla="*/ 2649 h 10000"/>
              <a:gd name="connsiteX12" fmla="*/ 8026 w 10049"/>
              <a:gd name="connsiteY12" fmla="*/ 2288 h 10000"/>
              <a:gd name="connsiteX13" fmla="*/ 10049 w 10049"/>
              <a:gd name="connsiteY13" fmla="*/ 2296 h 10000"/>
              <a:gd name="connsiteX0" fmla="*/ 0 w 10007"/>
              <a:gd name="connsiteY0" fmla="*/ 10000 h 10000"/>
              <a:gd name="connsiteX1" fmla="*/ 3437 w 10007"/>
              <a:gd name="connsiteY1" fmla="*/ 9992 h 10000"/>
              <a:gd name="connsiteX2" fmla="*/ 3505 w 10007"/>
              <a:gd name="connsiteY2" fmla="*/ 9629 h 10000"/>
              <a:gd name="connsiteX3" fmla="*/ 3505 w 10007"/>
              <a:gd name="connsiteY3" fmla="*/ 362 h 10000"/>
              <a:gd name="connsiteX4" fmla="*/ 3576 w 10007"/>
              <a:gd name="connsiteY4" fmla="*/ 0 h 10000"/>
              <a:gd name="connsiteX5" fmla="*/ 6809 w 10007"/>
              <a:gd name="connsiteY5" fmla="*/ 0 h 10000"/>
              <a:gd name="connsiteX6" fmla="*/ 6877 w 10007"/>
              <a:gd name="connsiteY6" fmla="*/ 362 h 10000"/>
              <a:gd name="connsiteX7" fmla="*/ 6877 w 10007"/>
              <a:gd name="connsiteY7" fmla="*/ 6671 h 10000"/>
              <a:gd name="connsiteX8" fmla="*/ 6946 w 10007"/>
              <a:gd name="connsiteY8" fmla="*/ 7032 h 10000"/>
              <a:gd name="connsiteX9" fmla="*/ 7842 w 10007"/>
              <a:gd name="connsiteY9" fmla="*/ 7032 h 10000"/>
              <a:gd name="connsiteX10" fmla="*/ 7915 w 10007"/>
              <a:gd name="connsiteY10" fmla="*/ 6671 h 10000"/>
              <a:gd name="connsiteX11" fmla="*/ 7915 w 10007"/>
              <a:gd name="connsiteY11" fmla="*/ 2649 h 10000"/>
              <a:gd name="connsiteX12" fmla="*/ 7984 w 10007"/>
              <a:gd name="connsiteY12" fmla="*/ 2288 h 10000"/>
              <a:gd name="connsiteX13" fmla="*/ 10007 w 10007"/>
              <a:gd name="connsiteY13" fmla="*/ 229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7" h="10000">
                <a:moveTo>
                  <a:pt x="0" y="10000"/>
                </a:moveTo>
                <a:lnTo>
                  <a:pt x="3437" y="9992"/>
                </a:lnTo>
                <a:cubicBezTo>
                  <a:pt x="3474" y="9992"/>
                  <a:pt x="3505" y="9824"/>
                  <a:pt x="3505" y="9629"/>
                </a:cubicBezTo>
                <a:lnTo>
                  <a:pt x="3505" y="362"/>
                </a:lnTo>
                <a:cubicBezTo>
                  <a:pt x="3505" y="168"/>
                  <a:pt x="3536" y="0"/>
                  <a:pt x="3576" y="0"/>
                </a:cubicBezTo>
                <a:lnTo>
                  <a:pt x="6809" y="0"/>
                </a:lnTo>
                <a:cubicBezTo>
                  <a:pt x="6845" y="0"/>
                  <a:pt x="6877" y="168"/>
                  <a:pt x="6877" y="362"/>
                </a:cubicBezTo>
                <a:lnTo>
                  <a:pt x="6877" y="6671"/>
                </a:lnTo>
                <a:cubicBezTo>
                  <a:pt x="6877" y="6865"/>
                  <a:pt x="6906" y="7032"/>
                  <a:pt x="6946" y="7032"/>
                </a:cubicBezTo>
                <a:lnTo>
                  <a:pt x="7842" y="7032"/>
                </a:lnTo>
                <a:cubicBezTo>
                  <a:pt x="7883" y="7032"/>
                  <a:pt x="7915" y="6865"/>
                  <a:pt x="7915" y="6671"/>
                </a:cubicBezTo>
                <a:lnTo>
                  <a:pt x="7915" y="2649"/>
                </a:lnTo>
                <a:cubicBezTo>
                  <a:pt x="7915" y="2443"/>
                  <a:pt x="7943" y="2288"/>
                  <a:pt x="7984" y="2288"/>
                </a:cubicBezTo>
                <a:lnTo>
                  <a:pt x="10007" y="2296"/>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userDrawn="1"/>
        </p:nvSpPr>
        <p:spPr bwMode="gray">
          <a:xfrm>
            <a:off x="-10278" y="5966252"/>
            <a:ext cx="9157459" cy="323466"/>
          </a:xfrm>
          <a:custGeom>
            <a:avLst/>
            <a:gdLst>
              <a:gd name="T0" fmla="*/ 0 w 8480"/>
              <a:gd name="T1" fmla="*/ 0 h 144"/>
              <a:gd name="T2" fmla="*/ 776 w 8480"/>
              <a:gd name="T3" fmla="*/ 0 h 144"/>
              <a:gd name="T4" fmla="*/ 804 w 8480"/>
              <a:gd name="T5" fmla="*/ 28 h 144"/>
              <a:gd name="T6" fmla="*/ 804 w 8480"/>
              <a:gd name="T7" fmla="*/ 114 h 144"/>
              <a:gd name="T8" fmla="*/ 831 w 8480"/>
              <a:gd name="T9" fmla="*/ 142 h 144"/>
              <a:gd name="T10" fmla="*/ 2854 w 8480"/>
              <a:gd name="T11" fmla="*/ 142 h 144"/>
              <a:gd name="T12" fmla="*/ 2882 w 8480"/>
              <a:gd name="T13" fmla="*/ 114 h 144"/>
              <a:gd name="T14" fmla="*/ 2882 w 8480"/>
              <a:gd name="T15" fmla="*/ 28 h 144"/>
              <a:gd name="T16" fmla="*/ 2910 w 8480"/>
              <a:gd name="T17" fmla="*/ 0 h 144"/>
              <a:gd name="T18" fmla="*/ 6767 w 8480"/>
              <a:gd name="T19" fmla="*/ 0 h 144"/>
              <a:gd name="T20" fmla="*/ 6795 w 8480"/>
              <a:gd name="T21" fmla="*/ 28 h 144"/>
              <a:gd name="T22" fmla="*/ 6795 w 8480"/>
              <a:gd name="T23" fmla="*/ 116 h 144"/>
              <a:gd name="T24" fmla="*/ 6823 w 8480"/>
              <a:gd name="T25" fmla="*/ 144 h 144"/>
              <a:gd name="T26" fmla="*/ 8480 w 8480"/>
              <a:gd name="T27" fmla="*/ 144 h 144"/>
              <a:gd name="connsiteX0" fmla="*/ 0 w 9085"/>
              <a:gd name="connsiteY0" fmla="*/ 0 h 10000"/>
              <a:gd name="connsiteX1" fmla="*/ 33 w 9085"/>
              <a:gd name="connsiteY1" fmla="*/ 1944 h 10000"/>
              <a:gd name="connsiteX2" fmla="*/ 33 w 9085"/>
              <a:gd name="connsiteY2" fmla="*/ 7917 h 10000"/>
              <a:gd name="connsiteX3" fmla="*/ 65 w 9085"/>
              <a:gd name="connsiteY3" fmla="*/ 9861 h 10000"/>
              <a:gd name="connsiteX4" fmla="*/ 2451 w 9085"/>
              <a:gd name="connsiteY4" fmla="*/ 9861 h 10000"/>
              <a:gd name="connsiteX5" fmla="*/ 2484 w 9085"/>
              <a:gd name="connsiteY5" fmla="*/ 7917 h 10000"/>
              <a:gd name="connsiteX6" fmla="*/ 2484 w 9085"/>
              <a:gd name="connsiteY6" fmla="*/ 1944 h 10000"/>
              <a:gd name="connsiteX7" fmla="*/ 2517 w 9085"/>
              <a:gd name="connsiteY7" fmla="*/ 0 h 10000"/>
              <a:gd name="connsiteX8" fmla="*/ 7065 w 9085"/>
              <a:gd name="connsiteY8" fmla="*/ 0 h 10000"/>
              <a:gd name="connsiteX9" fmla="*/ 7098 w 9085"/>
              <a:gd name="connsiteY9" fmla="*/ 1944 h 10000"/>
              <a:gd name="connsiteX10" fmla="*/ 7098 w 9085"/>
              <a:gd name="connsiteY10" fmla="*/ 8056 h 10000"/>
              <a:gd name="connsiteX11" fmla="*/ 7131 w 9085"/>
              <a:gd name="connsiteY11" fmla="*/ 10000 h 10000"/>
              <a:gd name="connsiteX12" fmla="*/ 9085 w 9085"/>
              <a:gd name="connsiteY12" fmla="*/ 10000 h 10000"/>
              <a:gd name="connsiteX0" fmla="*/ 0 w 9964"/>
              <a:gd name="connsiteY0" fmla="*/ 1944 h 10000"/>
              <a:gd name="connsiteX1" fmla="*/ 0 w 9964"/>
              <a:gd name="connsiteY1" fmla="*/ 7917 h 10000"/>
              <a:gd name="connsiteX2" fmla="*/ 36 w 9964"/>
              <a:gd name="connsiteY2" fmla="*/ 9861 h 10000"/>
              <a:gd name="connsiteX3" fmla="*/ 2662 w 9964"/>
              <a:gd name="connsiteY3" fmla="*/ 9861 h 10000"/>
              <a:gd name="connsiteX4" fmla="*/ 2698 w 9964"/>
              <a:gd name="connsiteY4" fmla="*/ 7917 h 10000"/>
              <a:gd name="connsiteX5" fmla="*/ 2698 w 9964"/>
              <a:gd name="connsiteY5" fmla="*/ 1944 h 10000"/>
              <a:gd name="connsiteX6" fmla="*/ 2735 w 9964"/>
              <a:gd name="connsiteY6" fmla="*/ 0 h 10000"/>
              <a:gd name="connsiteX7" fmla="*/ 7741 w 9964"/>
              <a:gd name="connsiteY7" fmla="*/ 0 h 10000"/>
              <a:gd name="connsiteX8" fmla="*/ 7777 w 9964"/>
              <a:gd name="connsiteY8" fmla="*/ 1944 h 10000"/>
              <a:gd name="connsiteX9" fmla="*/ 7777 w 9964"/>
              <a:gd name="connsiteY9" fmla="*/ 8056 h 10000"/>
              <a:gd name="connsiteX10" fmla="*/ 7813 w 9964"/>
              <a:gd name="connsiteY10" fmla="*/ 10000 h 10000"/>
              <a:gd name="connsiteX11" fmla="*/ 9964 w 9964"/>
              <a:gd name="connsiteY11" fmla="*/ 10000 h 10000"/>
              <a:gd name="connsiteX0" fmla="*/ 0 w 10000"/>
              <a:gd name="connsiteY0" fmla="*/ 7917 h 10000"/>
              <a:gd name="connsiteX1" fmla="*/ 36 w 10000"/>
              <a:gd name="connsiteY1" fmla="*/ 9861 h 10000"/>
              <a:gd name="connsiteX2" fmla="*/ 2672 w 10000"/>
              <a:gd name="connsiteY2" fmla="*/ 9861 h 10000"/>
              <a:gd name="connsiteX3" fmla="*/ 2708 w 10000"/>
              <a:gd name="connsiteY3" fmla="*/ 7917 h 10000"/>
              <a:gd name="connsiteX4" fmla="*/ 2708 w 10000"/>
              <a:gd name="connsiteY4" fmla="*/ 1944 h 10000"/>
              <a:gd name="connsiteX5" fmla="*/ 2745 w 10000"/>
              <a:gd name="connsiteY5" fmla="*/ 0 h 10000"/>
              <a:gd name="connsiteX6" fmla="*/ 7769 w 10000"/>
              <a:gd name="connsiteY6" fmla="*/ 0 h 10000"/>
              <a:gd name="connsiteX7" fmla="*/ 7805 w 10000"/>
              <a:gd name="connsiteY7" fmla="*/ 1944 h 10000"/>
              <a:gd name="connsiteX8" fmla="*/ 7805 w 10000"/>
              <a:gd name="connsiteY8" fmla="*/ 8056 h 10000"/>
              <a:gd name="connsiteX9" fmla="*/ 7841 w 10000"/>
              <a:gd name="connsiteY9" fmla="*/ 10000 h 10000"/>
              <a:gd name="connsiteX10" fmla="*/ 10000 w 10000"/>
              <a:gd name="connsiteY10" fmla="*/ 10000 h 10000"/>
              <a:gd name="connsiteX0" fmla="*/ 0 w 9964"/>
              <a:gd name="connsiteY0" fmla="*/ 9861 h 10000"/>
              <a:gd name="connsiteX1" fmla="*/ 2636 w 9964"/>
              <a:gd name="connsiteY1" fmla="*/ 9861 h 10000"/>
              <a:gd name="connsiteX2" fmla="*/ 2672 w 9964"/>
              <a:gd name="connsiteY2" fmla="*/ 7917 h 10000"/>
              <a:gd name="connsiteX3" fmla="*/ 2672 w 9964"/>
              <a:gd name="connsiteY3" fmla="*/ 1944 h 10000"/>
              <a:gd name="connsiteX4" fmla="*/ 2709 w 9964"/>
              <a:gd name="connsiteY4" fmla="*/ 0 h 10000"/>
              <a:gd name="connsiteX5" fmla="*/ 7733 w 9964"/>
              <a:gd name="connsiteY5" fmla="*/ 0 h 10000"/>
              <a:gd name="connsiteX6" fmla="*/ 7769 w 9964"/>
              <a:gd name="connsiteY6" fmla="*/ 1944 h 10000"/>
              <a:gd name="connsiteX7" fmla="*/ 7769 w 9964"/>
              <a:gd name="connsiteY7" fmla="*/ 8056 h 10000"/>
              <a:gd name="connsiteX8" fmla="*/ 7805 w 9964"/>
              <a:gd name="connsiteY8" fmla="*/ 10000 h 10000"/>
              <a:gd name="connsiteX9" fmla="*/ 9964 w 9964"/>
              <a:gd name="connsiteY9" fmla="*/ 10000 h 10000"/>
              <a:gd name="connsiteX0" fmla="*/ 0 w 7833"/>
              <a:gd name="connsiteY0" fmla="*/ 9861 h 10000"/>
              <a:gd name="connsiteX1" fmla="*/ 2646 w 7833"/>
              <a:gd name="connsiteY1" fmla="*/ 9861 h 10000"/>
              <a:gd name="connsiteX2" fmla="*/ 2682 w 7833"/>
              <a:gd name="connsiteY2" fmla="*/ 7917 h 10000"/>
              <a:gd name="connsiteX3" fmla="*/ 2682 w 7833"/>
              <a:gd name="connsiteY3" fmla="*/ 1944 h 10000"/>
              <a:gd name="connsiteX4" fmla="*/ 2719 w 7833"/>
              <a:gd name="connsiteY4" fmla="*/ 0 h 10000"/>
              <a:gd name="connsiteX5" fmla="*/ 7761 w 7833"/>
              <a:gd name="connsiteY5" fmla="*/ 0 h 10000"/>
              <a:gd name="connsiteX6" fmla="*/ 7797 w 7833"/>
              <a:gd name="connsiteY6" fmla="*/ 1944 h 10000"/>
              <a:gd name="connsiteX7" fmla="*/ 7797 w 7833"/>
              <a:gd name="connsiteY7" fmla="*/ 8056 h 10000"/>
              <a:gd name="connsiteX8" fmla="*/ 7833 w 7833"/>
              <a:gd name="connsiteY8" fmla="*/ 10000 h 10000"/>
              <a:gd name="connsiteX0" fmla="*/ 0 w 9954"/>
              <a:gd name="connsiteY0" fmla="*/ 9861 h 9861"/>
              <a:gd name="connsiteX1" fmla="*/ 3378 w 9954"/>
              <a:gd name="connsiteY1" fmla="*/ 9861 h 9861"/>
              <a:gd name="connsiteX2" fmla="*/ 3424 w 9954"/>
              <a:gd name="connsiteY2" fmla="*/ 7917 h 9861"/>
              <a:gd name="connsiteX3" fmla="*/ 3424 w 9954"/>
              <a:gd name="connsiteY3" fmla="*/ 1944 h 9861"/>
              <a:gd name="connsiteX4" fmla="*/ 3471 w 9954"/>
              <a:gd name="connsiteY4" fmla="*/ 0 h 9861"/>
              <a:gd name="connsiteX5" fmla="*/ 9908 w 9954"/>
              <a:gd name="connsiteY5" fmla="*/ 0 h 9861"/>
              <a:gd name="connsiteX6" fmla="*/ 9954 w 9954"/>
              <a:gd name="connsiteY6" fmla="*/ 1944 h 9861"/>
              <a:gd name="connsiteX7" fmla="*/ 9954 w 9954"/>
              <a:gd name="connsiteY7" fmla="*/ 8056 h 9861"/>
              <a:gd name="connsiteX0" fmla="*/ 0 w 10000"/>
              <a:gd name="connsiteY0" fmla="*/ 10000 h 10000"/>
              <a:gd name="connsiteX1" fmla="*/ 3394 w 10000"/>
              <a:gd name="connsiteY1" fmla="*/ 10000 h 10000"/>
              <a:gd name="connsiteX2" fmla="*/ 3440 w 10000"/>
              <a:gd name="connsiteY2" fmla="*/ 8029 h 10000"/>
              <a:gd name="connsiteX3" fmla="*/ 3440 w 10000"/>
              <a:gd name="connsiteY3" fmla="*/ 1971 h 10000"/>
              <a:gd name="connsiteX4" fmla="*/ 3487 w 10000"/>
              <a:gd name="connsiteY4" fmla="*/ 0 h 10000"/>
              <a:gd name="connsiteX5" fmla="*/ 9954 w 10000"/>
              <a:gd name="connsiteY5" fmla="*/ 0 h 10000"/>
              <a:gd name="connsiteX6" fmla="*/ 10000 w 10000"/>
              <a:gd name="connsiteY6" fmla="*/ 1971 h 10000"/>
              <a:gd name="connsiteX0" fmla="*/ 0 w 7965"/>
              <a:gd name="connsiteY0" fmla="*/ 9803 h 10000"/>
              <a:gd name="connsiteX1" fmla="*/ 1359 w 7965"/>
              <a:gd name="connsiteY1" fmla="*/ 10000 h 10000"/>
              <a:gd name="connsiteX2" fmla="*/ 1405 w 7965"/>
              <a:gd name="connsiteY2" fmla="*/ 8029 h 10000"/>
              <a:gd name="connsiteX3" fmla="*/ 1405 w 7965"/>
              <a:gd name="connsiteY3" fmla="*/ 1971 h 10000"/>
              <a:gd name="connsiteX4" fmla="*/ 1452 w 7965"/>
              <a:gd name="connsiteY4" fmla="*/ 0 h 10000"/>
              <a:gd name="connsiteX5" fmla="*/ 7919 w 7965"/>
              <a:gd name="connsiteY5" fmla="*/ 0 h 10000"/>
              <a:gd name="connsiteX6" fmla="*/ 7965 w 7965"/>
              <a:gd name="connsiteY6" fmla="*/ 1971 h 10000"/>
              <a:gd name="connsiteX0" fmla="*/ 0 w 10000"/>
              <a:gd name="connsiteY0" fmla="*/ 9803 h 10000"/>
              <a:gd name="connsiteX1" fmla="*/ 1706 w 10000"/>
              <a:gd name="connsiteY1" fmla="*/ 10000 h 10000"/>
              <a:gd name="connsiteX2" fmla="*/ 1764 w 10000"/>
              <a:gd name="connsiteY2" fmla="*/ 8029 h 10000"/>
              <a:gd name="connsiteX3" fmla="*/ 1764 w 10000"/>
              <a:gd name="connsiteY3" fmla="*/ 1971 h 10000"/>
              <a:gd name="connsiteX4" fmla="*/ 1823 w 10000"/>
              <a:gd name="connsiteY4" fmla="*/ 0 h 10000"/>
              <a:gd name="connsiteX5" fmla="*/ 9942 w 10000"/>
              <a:gd name="connsiteY5" fmla="*/ 0 h 10000"/>
              <a:gd name="connsiteX6" fmla="*/ 10000 w 10000"/>
              <a:gd name="connsiteY6" fmla="*/ 1971 h 10000"/>
              <a:gd name="connsiteX0" fmla="*/ 0 w 9295"/>
              <a:gd name="connsiteY0" fmla="*/ 9803 h 10000"/>
              <a:gd name="connsiteX1" fmla="*/ 1001 w 9295"/>
              <a:gd name="connsiteY1" fmla="*/ 10000 h 10000"/>
              <a:gd name="connsiteX2" fmla="*/ 1059 w 9295"/>
              <a:gd name="connsiteY2" fmla="*/ 8029 h 10000"/>
              <a:gd name="connsiteX3" fmla="*/ 1059 w 9295"/>
              <a:gd name="connsiteY3" fmla="*/ 1971 h 10000"/>
              <a:gd name="connsiteX4" fmla="*/ 1118 w 9295"/>
              <a:gd name="connsiteY4" fmla="*/ 0 h 10000"/>
              <a:gd name="connsiteX5" fmla="*/ 9237 w 9295"/>
              <a:gd name="connsiteY5" fmla="*/ 0 h 10000"/>
              <a:gd name="connsiteX6" fmla="*/ 9295 w 9295"/>
              <a:gd name="connsiteY6" fmla="*/ 1971 h 10000"/>
              <a:gd name="connsiteX0" fmla="*/ 0 w 10000"/>
              <a:gd name="connsiteY0" fmla="*/ 10246 h 10246"/>
              <a:gd name="connsiteX1" fmla="*/ 1077 w 10000"/>
              <a:gd name="connsiteY1" fmla="*/ 10000 h 10246"/>
              <a:gd name="connsiteX2" fmla="*/ 1139 w 10000"/>
              <a:gd name="connsiteY2" fmla="*/ 8029 h 10246"/>
              <a:gd name="connsiteX3" fmla="*/ 1139 w 10000"/>
              <a:gd name="connsiteY3" fmla="*/ 1971 h 10246"/>
              <a:gd name="connsiteX4" fmla="*/ 1203 w 10000"/>
              <a:gd name="connsiteY4" fmla="*/ 0 h 10246"/>
              <a:gd name="connsiteX5" fmla="*/ 9938 w 10000"/>
              <a:gd name="connsiteY5" fmla="*/ 0 h 10246"/>
              <a:gd name="connsiteX6" fmla="*/ 10000 w 10000"/>
              <a:gd name="connsiteY6" fmla="*/ 1971 h 10246"/>
              <a:gd name="connsiteX0" fmla="*/ 0 w 10000"/>
              <a:gd name="connsiteY0" fmla="*/ 9951 h 10000"/>
              <a:gd name="connsiteX1" fmla="*/ 1077 w 10000"/>
              <a:gd name="connsiteY1" fmla="*/ 10000 h 10000"/>
              <a:gd name="connsiteX2" fmla="*/ 1139 w 10000"/>
              <a:gd name="connsiteY2" fmla="*/ 8029 h 10000"/>
              <a:gd name="connsiteX3" fmla="*/ 1139 w 10000"/>
              <a:gd name="connsiteY3" fmla="*/ 1971 h 10000"/>
              <a:gd name="connsiteX4" fmla="*/ 1203 w 10000"/>
              <a:gd name="connsiteY4" fmla="*/ 0 h 10000"/>
              <a:gd name="connsiteX5" fmla="*/ 9938 w 10000"/>
              <a:gd name="connsiteY5" fmla="*/ 0 h 10000"/>
              <a:gd name="connsiteX6" fmla="*/ 10000 w 10000"/>
              <a:gd name="connsiteY6" fmla="*/ 1971 h 10000"/>
              <a:gd name="connsiteX0" fmla="*/ 0 w 10000"/>
              <a:gd name="connsiteY0" fmla="*/ 9951 h 10000"/>
              <a:gd name="connsiteX1" fmla="*/ 1077 w 10000"/>
              <a:gd name="connsiteY1" fmla="*/ 10000 h 10000"/>
              <a:gd name="connsiteX2" fmla="*/ 1139 w 10000"/>
              <a:gd name="connsiteY2" fmla="*/ 8029 h 10000"/>
              <a:gd name="connsiteX3" fmla="*/ 1139 w 10000"/>
              <a:gd name="connsiteY3" fmla="*/ 1971 h 10000"/>
              <a:gd name="connsiteX4" fmla="*/ 1203 w 10000"/>
              <a:gd name="connsiteY4" fmla="*/ 0 h 10000"/>
              <a:gd name="connsiteX5" fmla="*/ 10000 w 10000"/>
              <a:gd name="connsiteY5" fmla="*/ 1971 h 10000"/>
              <a:gd name="connsiteX0" fmla="*/ 0 w 8215"/>
              <a:gd name="connsiteY0" fmla="*/ 12209 h 12258"/>
              <a:gd name="connsiteX1" fmla="*/ 1077 w 8215"/>
              <a:gd name="connsiteY1" fmla="*/ 12258 h 12258"/>
              <a:gd name="connsiteX2" fmla="*/ 1139 w 8215"/>
              <a:gd name="connsiteY2" fmla="*/ 10287 h 12258"/>
              <a:gd name="connsiteX3" fmla="*/ 1139 w 8215"/>
              <a:gd name="connsiteY3" fmla="*/ 4229 h 12258"/>
              <a:gd name="connsiteX4" fmla="*/ 1203 w 8215"/>
              <a:gd name="connsiteY4" fmla="*/ 2258 h 12258"/>
              <a:gd name="connsiteX5" fmla="*/ 8215 w 8215"/>
              <a:gd name="connsiteY5" fmla="*/ 0 h 12258"/>
              <a:gd name="connsiteX0" fmla="*/ 0 w 10000"/>
              <a:gd name="connsiteY0" fmla="*/ 8195 h 8235"/>
              <a:gd name="connsiteX1" fmla="*/ 1311 w 10000"/>
              <a:gd name="connsiteY1" fmla="*/ 8235 h 8235"/>
              <a:gd name="connsiteX2" fmla="*/ 1386 w 10000"/>
              <a:gd name="connsiteY2" fmla="*/ 6627 h 8235"/>
              <a:gd name="connsiteX3" fmla="*/ 1386 w 10000"/>
              <a:gd name="connsiteY3" fmla="*/ 1685 h 8235"/>
              <a:gd name="connsiteX4" fmla="*/ 1464 w 10000"/>
              <a:gd name="connsiteY4" fmla="*/ 77 h 8235"/>
              <a:gd name="connsiteX5" fmla="*/ 10000 w 10000"/>
              <a:gd name="connsiteY5" fmla="*/ 0 h 8235"/>
              <a:gd name="connsiteX0" fmla="*/ 0 w 10000"/>
              <a:gd name="connsiteY0" fmla="*/ 9951 h 10000"/>
              <a:gd name="connsiteX1" fmla="*/ 1311 w 10000"/>
              <a:gd name="connsiteY1" fmla="*/ 10000 h 10000"/>
              <a:gd name="connsiteX2" fmla="*/ 1386 w 10000"/>
              <a:gd name="connsiteY2" fmla="*/ 8047 h 10000"/>
              <a:gd name="connsiteX3" fmla="*/ 1386 w 10000"/>
              <a:gd name="connsiteY3" fmla="*/ 2046 h 10000"/>
              <a:gd name="connsiteX4" fmla="*/ 1464 w 10000"/>
              <a:gd name="connsiteY4" fmla="*/ 94 h 10000"/>
              <a:gd name="connsiteX5" fmla="*/ 10000 w 10000"/>
              <a:gd name="connsiteY5" fmla="*/ 0 h 10000"/>
              <a:gd name="connsiteX0" fmla="*/ 0 w 9993"/>
              <a:gd name="connsiteY0" fmla="*/ 9857 h 9906"/>
              <a:gd name="connsiteX1" fmla="*/ 1311 w 9993"/>
              <a:gd name="connsiteY1" fmla="*/ 9906 h 9906"/>
              <a:gd name="connsiteX2" fmla="*/ 1386 w 9993"/>
              <a:gd name="connsiteY2" fmla="*/ 7953 h 9906"/>
              <a:gd name="connsiteX3" fmla="*/ 1386 w 9993"/>
              <a:gd name="connsiteY3" fmla="*/ 1952 h 9906"/>
              <a:gd name="connsiteX4" fmla="*/ 1464 w 9993"/>
              <a:gd name="connsiteY4" fmla="*/ 0 h 9906"/>
              <a:gd name="connsiteX5" fmla="*/ 9993 w 9993"/>
              <a:gd name="connsiteY5" fmla="*/ 101 h 9906"/>
              <a:gd name="connsiteX0" fmla="*/ 0 w 10007"/>
              <a:gd name="connsiteY0" fmla="*/ 10439 h 10488"/>
              <a:gd name="connsiteX1" fmla="*/ 1312 w 10007"/>
              <a:gd name="connsiteY1" fmla="*/ 10488 h 10488"/>
              <a:gd name="connsiteX2" fmla="*/ 1387 w 10007"/>
              <a:gd name="connsiteY2" fmla="*/ 8516 h 10488"/>
              <a:gd name="connsiteX3" fmla="*/ 1387 w 10007"/>
              <a:gd name="connsiteY3" fmla="*/ 2459 h 10488"/>
              <a:gd name="connsiteX4" fmla="*/ 1465 w 10007"/>
              <a:gd name="connsiteY4" fmla="*/ 488 h 10488"/>
              <a:gd name="connsiteX5" fmla="*/ 10007 w 10007"/>
              <a:gd name="connsiteY5" fmla="*/ 0 h 10488"/>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496 h 10000"/>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1480 h 10000"/>
              <a:gd name="connsiteX0" fmla="*/ 0 w 10007"/>
              <a:gd name="connsiteY0" fmla="*/ 9951 h 10000"/>
              <a:gd name="connsiteX1" fmla="*/ 1312 w 10007"/>
              <a:gd name="connsiteY1" fmla="*/ 10000 h 10000"/>
              <a:gd name="connsiteX2" fmla="*/ 1387 w 10007"/>
              <a:gd name="connsiteY2" fmla="*/ 8028 h 10000"/>
              <a:gd name="connsiteX3" fmla="*/ 1387 w 10007"/>
              <a:gd name="connsiteY3" fmla="*/ 1971 h 10000"/>
              <a:gd name="connsiteX4" fmla="*/ 1465 w 10007"/>
              <a:gd name="connsiteY4" fmla="*/ 0 h 10000"/>
              <a:gd name="connsiteX5" fmla="*/ 10007 w 10007"/>
              <a:gd name="connsiteY5" fmla="*/ 496 h 10000"/>
              <a:gd name="connsiteX0" fmla="*/ 0 w 10021"/>
              <a:gd name="connsiteY0" fmla="*/ 10045 h 10094"/>
              <a:gd name="connsiteX1" fmla="*/ 1312 w 10021"/>
              <a:gd name="connsiteY1" fmla="*/ 10094 h 10094"/>
              <a:gd name="connsiteX2" fmla="*/ 1387 w 10021"/>
              <a:gd name="connsiteY2" fmla="*/ 8122 h 10094"/>
              <a:gd name="connsiteX3" fmla="*/ 1387 w 10021"/>
              <a:gd name="connsiteY3" fmla="*/ 2065 h 10094"/>
              <a:gd name="connsiteX4" fmla="*/ 1465 w 10021"/>
              <a:gd name="connsiteY4" fmla="*/ 94 h 10094"/>
              <a:gd name="connsiteX5" fmla="*/ 10021 w 10021"/>
              <a:gd name="connsiteY5" fmla="*/ 0 h 10094"/>
              <a:gd name="connsiteX0" fmla="*/ 0 w 10021"/>
              <a:gd name="connsiteY0" fmla="*/ 10438 h 10487"/>
              <a:gd name="connsiteX1" fmla="*/ 1312 w 10021"/>
              <a:gd name="connsiteY1" fmla="*/ 10487 h 10487"/>
              <a:gd name="connsiteX2" fmla="*/ 1387 w 10021"/>
              <a:gd name="connsiteY2" fmla="*/ 8515 h 10487"/>
              <a:gd name="connsiteX3" fmla="*/ 1387 w 10021"/>
              <a:gd name="connsiteY3" fmla="*/ 2458 h 10487"/>
              <a:gd name="connsiteX4" fmla="*/ 1465 w 10021"/>
              <a:gd name="connsiteY4" fmla="*/ 487 h 10487"/>
              <a:gd name="connsiteX5" fmla="*/ 10021 w 10021"/>
              <a:gd name="connsiteY5" fmla="*/ 0 h 10487"/>
              <a:gd name="connsiteX0" fmla="*/ 0 w 10021"/>
              <a:gd name="connsiteY0" fmla="*/ 9951 h 10000"/>
              <a:gd name="connsiteX1" fmla="*/ 1312 w 10021"/>
              <a:gd name="connsiteY1" fmla="*/ 10000 h 10000"/>
              <a:gd name="connsiteX2" fmla="*/ 1387 w 10021"/>
              <a:gd name="connsiteY2" fmla="*/ 8028 h 10000"/>
              <a:gd name="connsiteX3" fmla="*/ 1387 w 10021"/>
              <a:gd name="connsiteY3" fmla="*/ 1971 h 10000"/>
              <a:gd name="connsiteX4" fmla="*/ 1465 w 10021"/>
              <a:gd name="connsiteY4" fmla="*/ 0 h 10000"/>
              <a:gd name="connsiteX5" fmla="*/ 10021 w 10021"/>
              <a:gd name="connsiteY5" fmla="*/ 300 h 10000"/>
              <a:gd name="connsiteX0" fmla="*/ 0 w 10021"/>
              <a:gd name="connsiteY0" fmla="*/ 10241 h 10290"/>
              <a:gd name="connsiteX1" fmla="*/ 1312 w 10021"/>
              <a:gd name="connsiteY1" fmla="*/ 10290 h 10290"/>
              <a:gd name="connsiteX2" fmla="*/ 1387 w 10021"/>
              <a:gd name="connsiteY2" fmla="*/ 8318 h 10290"/>
              <a:gd name="connsiteX3" fmla="*/ 1387 w 10021"/>
              <a:gd name="connsiteY3" fmla="*/ 2261 h 10290"/>
              <a:gd name="connsiteX4" fmla="*/ 1465 w 10021"/>
              <a:gd name="connsiteY4" fmla="*/ 290 h 10290"/>
              <a:gd name="connsiteX5" fmla="*/ 10021 w 10021"/>
              <a:gd name="connsiteY5" fmla="*/ 0 h 10290"/>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217"/>
              <a:gd name="connsiteX1" fmla="*/ 1312 w 10018"/>
              <a:gd name="connsiteY1" fmla="*/ 10217 h 10217"/>
              <a:gd name="connsiteX2" fmla="*/ 1387 w 10018"/>
              <a:gd name="connsiteY2" fmla="*/ 8097 h 10217"/>
              <a:gd name="connsiteX3" fmla="*/ 1387 w 10018"/>
              <a:gd name="connsiteY3" fmla="*/ 2040 h 10217"/>
              <a:gd name="connsiteX4" fmla="*/ 1465 w 10018"/>
              <a:gd name="connsiteY4" fmla="*/ 69 h 10217"/>
              <a:gd name="connsiteX5" fmla="*/ 10018 w 10018"/>
              <a:gd name="connsiteY5" fmla="*/ 0 h 10217"/>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12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12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12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9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69"/>
              <a:gd name="connsiteX1" fmla="*/ 1309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9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4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4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142"/>
              <a:gd name="connsiteX1" fmla="*/ 1304 w 10018"/>
              <a:gd name="connsiteY1" fmla="*/ 10142 h 10142"/>
              <a:gd name="connsiteX2" fmla="*/ 1387 w 10018"/>
              <a:gd name="connsiteY2" fmla="*/ 8097 h 10142"/>
              <a:gd name="connsiteX3" fmla="*/ 1387 w 10018"/>
              <a:gd name="connsiteY3" fmla="*/ 2040 h 10142"/>
              <a:gd name="connsiteX4" fmla="*/ 1465 w 10018"/>
              <a:gd name="connsiteY4" fmla="*/ 69 h 10142"/>
              <a:gd name="connsiteX5" fmla="*/ 10018 w 10018"/>
              <a:gd name="connsiteY5" fmla="*/ 0 h 10142"/>
              <a:gd name="connsiteX0" fmla="*/ 0 w 10018"/>
              <a:gd name="connsiteY0" fmla="*/ 10020 h 10142"/>
              <a:gd name="connsiteX1" fmla="*/ 1309 w 10018"/>
              <a:gd name="connsiteY1" fmla="*/ 10142 h 10142"/>
              <a:gd name="connsiteX2" fmla="*/ 1387 w 10018"/>
              <a:gd name="connsiteY2" fmla="*/ 8097 h 10142"/>
              <a:gd name="connsiteX3" fmla="*/ 1387 w 10018"/>
              <a:gd name="connsiteY3" fmla="*/ 2040 h 10142"/>
              <a:gd name="connsiteX4" fmla="*/ 1465 w 10018"/>
              <a:gd name="connsiteY4" fmla="*/ 69 h 10142"/>
              <a:gd name="connsiteX5" fmla="*/ 10018 w 10018"/>
              <a:gd name="connsiteY5" fmla="*/ 0 h 10142"/>
              <a:gd name="connsiteX0" fmla="*/ 0 w 10018"/>
              <a:gd name="connsiteY0" fmla="*/ 10020 h 10020"/>
              <a:gd name="connsiteX1" fmla="*/ 1309 w 10018"/>
              <a:gd name="connsiteY1" fmla="*/ 9921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298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290"/>
              <a:gd name="connsiteX1" fmla="*/ 1301 w 10018"/>
              <a:gd name="connsiteY1" fmla="*/ 10290 h 10290"/>
              <a:gd name="connsiteX2" fmla="*/ 1387 w 10018"/>
              <a:gd name="connsiteY2" fmla="*/ 8097 h 10290"/>
              <a:gd name="connsiteX3" fmla="*/ 1387 w 10018"/>
              <a:gd name="connsiteY3" fmla="*/ 2040 h 10290"/>
              <a:gd name="connsiteX4" fmla="*/ 1465 w 10018"/>
              <a:gd name="connsiteY4" fmla="*/ 69 h 10290"/>
              <a:gd name="connsiteX5" fmla="*/ 10018 w 10018"/>
              <a:gd name="connsiteY5" fmla="*/ 0 h 10290"/>
              <a:gd name="connsiteX0" fmla="*/ 0 w 10018"/>
              <a:gd name="connsiteY0" fmla="*/ 10020 h 10020"/>
              <a:gd name="connsiteX1" fmla="*/ 1301 w 10018"/>
              <a:gd name="connsiteY1" fmla="*/ 9995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9"/>
              <a:gd name="connsiteX1" fmla="*/ 1301 w 10018"/>
              <a:gd name="connsiteY1" fmla="*/ 10069 h 10069"/>
              <a:gd name="connsiteX2" fmla="*/ 1387 w 10018"/>
              <a:gd name="connsiteY2" fmla="*/ 8097 h 10069"/>
              <a:gd name="connsiteX3" fmla="*/ 1387 w 10018"/>
              <a:gd name="connsiteY3" fmla="*/ 2040 h 10069"/>
              <a:gd name="connsiteX4" fmla="*/ 1465 w 10018"/>
              <a:gd name="connsiteY4" fmla="*/ 69 h 10069"/>
              <a:gd name="connsiteX5" fmla="*/ 10018 w 10018"/>
              <a:gd name="connsiteY5" fmla="*/ 0 h 10069"/>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70 w 10088"/>
              <a:gd name="connsiteY0" fmla="*/ 10020 h 10069"/>
              <a:gd name="connsiteX1" fmla="*/ 1371 w 10088"/>
              <a:gd name="connsiteY1" fmla="*/ 10069 h 10069"/>
              <a:gd name="connsiteX2" fmla="*/ 1457 w 10088"/>
              <a:gd name="connsiteY2" fmla="*/ 8097 h 10069"/>
              <a:gd name="connsiteX3" fmla="*/ 1457 w 10088"/>
              <a:gd name="connsiteY3" fmla="*/ 2040 h 10069"/>
              <a:gd name="connsiteX4" fmla="*/ 1535 w 10088"/>
              <a:gd name="connsiteY4" fmla="*/ 69 h 10069"/>
              <a:gd name="connsiteX5" fmla="*/ 10088 w 10088"/>
              <a:gd name="connsiteY5" fmla="*/ 0 h 10069"/>
              <a:gd name="connsiteX0" fmla="*/ 46 w 10064"/>
              <a:gd name="connsiteY0" fmla="*/ 10020 h 10230"/>
              <a:gd name="connsiteX1" fmla="*/ 1347 w 10064"/>
              <a:gd name="connsiteY1" fmla="*/ 10069 h 10230"/>
              <a:gd name="connsiteX2" fmla="*/ 1433 w 10064"/>
              <a:gd name="connsiteY2" fmla="*/ 8097 h 10230"/>
              <a:gd name="connsiteX3" fmla="*/ 1433 w 10064"/>
              <a:gd name="connsiteY3" fmla="*/ 2040 h 10230"/>
              <a:gd name="connsiteX4" fmla="*/ 1511 w 10064"/>
              <a:gd name="connsiteY4" fmla="*/ 69 h 10230"/>
              <a:gd name="connsiteX5" fmla="*/ 10064 w 10064"/>
              <a:gd name="connsiteY5" fmla="*/ 0 h 10230"/>
              <a:gd name="connsiteX0" fmla="*/ 50 w 10068"/>
              <a:gd name="connsiteY0" fmla="*/ 10020 h 10133"/>
              <a:gd name="connsiteX1" fmla="*/ 1351 w 10068"/>
              <a:gd name="connsiteY1" fmla="*/ 10069 h 10133"/>
              <a:gd name="connsiteX2" fmla="*/ 1437 w 10068"/>
              <a:gd name="connsiteY2" fmla="*/ 8097 h 10133"/>
              <a:gd name="connsiteX3" fmla="*/ 1437 w 10068"/>
              <a:gd name="connsiteY3" fmla="*/ 2040 h 10133"/>
              <a:gd name="connsiteX4" fmla="*/ 1515 w 10068"/>
              <a:gd name="connsiteY4" fmla="*/ 69 h 10133"/>
              <a:gd name="connsiteX5" fmla="*/ 10068 w 10068"/>
              <a:gd name="connsiteY5" fmla="*/ 0 h 10133"/>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0 w 10018"/>
              <a:gd name="connsiteY0" fmla="*/ 10020 h 10073"/>
              <a:gd name="connsiteX1" fmla="*/ 1301 w 10018"/>
              <a:gd name="connsiteY1" fmla="*/ 10069 h 10073"/>
              <a:gd name="connsiteX2" fmla="*/ 1387 w 10018"/>
              <a:gd name="connsiteY2" fmla="*/ 8097 h 10073"/>
              <a:gd name="connsiteX3" fmla="*/ 1387 w 10018"/>
              <a:gd name="connsiteY3" fmla="*/ 2040 h 10073"/>
              <a:gd name="connsiteX4" fmla="*/ 1465 w 10018"/>
              <a:gd name="connsiteY4" fmla="*/ 69 h 10073"/>
              <a:gd name="connsiteX5" fmla="*/ 10018 w 10018"/>
              <a:gd name="connsiteY5" fmla="*/ 0 h 10073"/>
              <a:gd name="connsiteX0" fmla="*/ 3 w 10021"/>
              <a:gd name="connsiteY0" fmla="*/ 10020 h 10069"/>
              <a:gd name="connsiteX1" fmla="*/ 1304 w 10021"/>
              <a:gd name="connsiteY1" fmla="*/ 10069 h 10069"/>
              <a:gd name="connsiteX2" fmla="*/ 1390 w 10021"/>
              <a:gd name="connsiteY2" fmla="*/ 8097 h 10069"/>
              <a:gd name="connsiteX3" fmla="*/ 1390 w 10021"/>
              <a:gd name="connsiteY3" fmla="*/ 2040 h 10069"/>
              <a:gd name="connsiteX4" fmla="*/ 1468 w 10021"/>
              <a:gd name="connsiteY4" fmla="*/ 69 h 10069"/>
              <a:gd name="connsiteX5" fmla="*/ 10021 w 10021"/>
              <a:gd name="connsiteY5" fmla="*/ 0 h 10069"/>
              <a:gd name="connsiteX0" fmla="*/ 3 w 10021"/>
              <a:gd name="connsiteY0" fmla="*/ 10020 h 10217"/>
              <a:gd name="connsiteX1" fmla="*/ 1304 w 10021"/>
              <a:gd name="connsiteY1" fmla="*/ 10217 h 10217"/>
              <a:gd name="connsiteX2" fmla="*/ 1390 w 10021"/>
              <a:gd name="connsiteY2" fmla="*/ 8097 h 10217"/>
              <a:gd name="connsiteX3" fmla="*/ 1390 w 10021"/>
              <a:gd name="connsiteY3" fmla="*/ 2040 h 10217"/>
              <a:gd name="connsiteX4" fmla="*/ 1468 w 10021"/>
              <a:gd name="connsiteY4" fmla="*/ 69 h 10217"/>
              <a:gd name="connsiteX5" fmla="*/ 10021 w 10021"/>
              <a:gd name="connsiteY5" fmla="*/ 0 h 10217"/>
              <a:gd name="connsiteX0" fmla="*/ 3 w 10021"/>
              <a:gd name="connsiteY0" fmla="*/ 10020 h 10020"/>
              <a:gd name="connsiteX1" fmla="*/ 1304 w 10021"/>
              <a:gd name="connsiteY1" fmla="*/ 9996 h 10020"/>
              <a:gd name="connsiteX2" fmla="*/ 1390 w 10021"/>
              <a:gd name="connsiteY2" fmla="*/ 8097 h 10020"/>
              <a:gd name="connsiteX3" fmla="*/ 1390 w 10021"/>
              <a:gd name="connsiteY3" fmla="*/ 2040 h 10020"/>
              <a:gd name="connsiteX4" fmla="*/ 1468 w 10021"/>
              <a:gd name="connsiteY4" fmla="*/ 69 h 10020"/>
              <a:gd name="connsiteX5" fmla="*/ 10021 w 10021"/>
              <a:gd name="connsiteY5" fmla="*/ 0 h 10020"/>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4"/>
              <a:gd name="connsiteX1" fmla="*/ 1301 w 10018"/>
              <a:gd name="connsiteY1" fmla="*/ 9996 h 10064"/>
              <a:gd name="connsiteX2" fmla="*/ 1387 w 10018"/>
              <a:gd name="connsiteY2" fmla="*/ 8097 h 10064"/>
              <a:gd name="connsiteX3" fmla="*/ 1387 w 10018"/>
              <a:gd name="connsiteY3" fmla="*/ 2040 h 10064"/>
              <a:gd name="connsiteX4" fmla="*/ 1465 w 10018"/>
              <a:gd name="connsiteY4" fmla="*/ 69 h 10064"/>
              <a:gd name="connsiteX5" fmla="*/ 10018 w 10018"/>
              <a:gd name="connsiteY5" fmla="*/ 0 h 10064"/>
              <a:gd name="connsiteX0" fmla="*/ 0 w 10018"/>
              <a:gd name="connsiteY0" fmla="*/ 10020 h 10047"/>
              <a:gd name="connsiteX1" fmla="*/ 1301 w 10018"/>
              <a:gd name="connsiteY1" fmla="*/ 9996 h 10047"/>
              <a:gd name="connsiteX2" fmla="*/ 1387 w 10018"/>
              <a:gd name="connsiteY2" fmla="*/ 8097 h 10047"/>
              <a:gd name="connsiteX3" fmla="*/ 1387 w 10018"/>
              <a:gd name="connsiteY3" fmla="*/ 2040 h 10047"/>
              <a:gd name="connsiteX4" fmla="*/ 1465 w 10018"/>
              <a:gd name="connsiteY4" fmla="*/ 69 h 10047"/>
              <a:gd name="connsiteX5" fmla="*/ 10018 w 10018"/>
              <a:gd name="connsiteY5" fmla="*/ 0 h 10047"/>
              <a:gd name="connsiteX0" fmla="*/ 0 w 10018"/>
              <a:gd name="connsiteY0" fmla="*/ 10020 h 10047"/>
              <a:gd name="connsiteX1" fmla="*/ 1301 w 10018"/>
              <a:gd name="connsiteY1" fmla="*/ 9996 h 10047"/>
              <a:gd name="connsiteX2" fmla="*/ 1387 w 10018"/>
              <a:gd name="connsiteY2" fmla="*/ 8097 h 10047"/>
              <a:gd name="connsiteX3" fmla="*/ 1387 w 10018"/>
              <a:gd name="connsiteY3" fmla="*/ 2040 h 10047"/>
              <a:gd name="connsiteX4" fmla="*/ 1465 w 10018"/>
              <a:gd name="connsiteY4" fmla="*/ 69 h 10047"/>
              <a:gd name="connsiteX5" fmla="*/ 10018 w 10018"/>
              <a:gd name="connsiteY5" fmla="*/ 0 h 10047"/>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68"/>
              <a:gd name="connsiteX1" fmla="*/ 1301 w 10018"/>
              <a:gd name="connsiteY1" fmla="*/ 9996 h 10068"/>
              <a:gd name="connsiteX2" fmla="*/ 1387 w 10018"/>
              <a:gd name="connsiteY2" fmla="*/ 8097 h 10068"/>
              <a:gd name="connsiteX3" fmla="*/ 1387 w 10018"/>
              <a:gd name="connsiteY3" fmla="*/ 2040 h 10068"/>
              <a:gd name="connsiteX4" fmla="*/ 1465 w 10018"/>
              <a:gd name="connsiteY4" fmla="*/ 69 h 10068"/>
              <a:gd name="connsiteX5" fmla="*/ 10018 w 10018"/>
              <a:gd name="connsiteY5" fmla="*/ 0 h 10068"/>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 name="connsiteX0" fmla="*/ 0 w 10018"/>
              <a:gd name="connsiteY0" fmla="*/ 10020 h 10020"/>
              <a:gd name="connsiteX1" fmla="*/ 1301 w 10018"/>
              <a:gd name="connsiteY1" fmla="*/ 9996 h 10020"/>
              <a:gd name="connsiteX2" fmla="*/ 1387 w 10018"/>
              <a:gd name="connsiteY2" fmla="*/ 8097 h 10020"/>
              <a:gd name="connsiteX3" fmla="*/ 1387 w 10018"/>
              <a:gd name="connsiteY3" fmla="*/ 2040 h 10020"/>
              <a:gd name="connsiteX4" fmla="*/ 1465 w 10018"/>
              <a:gd name="connsiteY4" fmla="*/ 69 h 10020"/>
              <a:gd name="connsiteX5" fmla="*/ 10018 w 10018"/>
              <a:gd name="connsiteY5" fmla="*/ 0 h 1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8" h="10020">
                <a:moveTo>
                  <a:pt x="0" y="10020"/>
                </a:moveTo>
                <a:cubicBezTo>
                  <a:pt x="522" y="10020"/>
                  <a:pt x="1266" y="9996"/>
                  <a:pt x="1301" y="9996"/>
                </a:cubicBezTo>
                <a:cubicBezTo>
                  <a:pt x="1344" y="9996"/>
                  <a:pt x="1387" y="9224"/>
                  <a:pt x="1387" y="8097"/>
                </a:cubicBezTo>
                <a:lnTo>
                  <a:pt x="1387" y="2040"/>
                </a:lnTo>
                <a:cubicBezTo>
                  <a:pt x="1387" y="913"/>
                  <a:pt x="1424" y="69"/>
                  <a:pt x="1465" y="69"/>
                </a:cubicBezTo>
                <a:lnTo>
                  <a:pt x="10018" y="0"/>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616334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8964" y="344488"/>
            <a:ext cx="662749" cy="66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Platshållare för innehåll 2"/>
          <p:cNvSpPr>
            <a:spLocks noGrp="1"/>
          </p:cNvSpPr>
          <p:nvPr>
            <p:ph idx="1"/>
          </p:nvPr>
        </p:nvSpPr>
        <p:spPr>
          <a:xfrm>
            <a:off x="1619250" y="1582739"/>
            <a:ext cx="6935788" cy="4078286"/>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8" name="Rubrik 1"/>
          <p:cNvSpPr>
            <a:spLocks noGrp="1"/>
          </p:cNvSpPr>
          <p:nvPr>
            <p:ph type="title"/>
          </p:nvPr>
        </p:nvSpPr>
        <p:spPr>
          <a:xfrm>
            <a:off x="1619250" y="404870"/>
            <a:ext cx="6935788" cy="668338"/>
          </a:xfrm>
        </p:spPr>
        <p:txBody>
          <a:bodyPr/>
          <a:lstStyle/>
          <a:p>
            <a:r>
              <a:rPr lang="sv-SE" smtClean="0"/>
              <a:t>Klicka här för att ändra format</a:t>
            </a:r>
            <a:endParaRPr lang="en-GB" dirty="0"/>
          </a:p>
        </p:txBody>
      </p:sp>
      <p:sp>
        <p:nvSpPr>
          <p:cNvPr id="11" name="Platshållare för datum 3"/>
          <p:cNvSpPr>
            <a:spLocks noGrp="1"/>
          </p:cNvSpPr>
          <p:nvPr>
            <p:ph type="dt" sz="half" idx="10"/>
          </p:nvPr>
        </p:nvSpPr>
        <p:spPr>
          <a:xfrm>
            <a:off x="7521388" y="6280057"/>
            <a:ext cx="1033650" cy="365125"/>
          </a:xfrm>
        </p:spPr>
        <p:txBody>
          <a:bodyPr/>
          <a:lstStyle>
            <a:lvl1pPr algn="r">
              <a:defRPr sz="1100">
                <a:solidFill>
                  <a:schemeClr val="tx1"/>
                </a:solidFill>
              </a:defRPr>
            </a:lvl1pPr>
          </a:lstStyle>
          <a:p>
            <a:fld id="{3DA7C34C-E303-4F24-9DDF-6ABD637997C4}" type="datetime1">
              <a:rPr lang="sv-SE" smtClean="0"/>
              <a:t>2017-02-17</a:t>
            </a:fld>
            <a:endParaRPr lang="sv-SE"/>
          </a:p>
        </p:txBody>
      </p:sp>
      <p:sp>
        <p:nvSpPr>
          <p:cNvPr id="12" name="Platshållare för bildnummer 5"/>
          <p:cNvSpPr>
            <a:spLocks noGrp="1"/>
          </p:cNvSpPr>
          <p:nvPr>
            <p:ph type="sldNum" sz="quarter" idx="12"/>
          </p:nvPr>
        </p:nvSpPr>
        <p:spPr>
          <a:xfrm>
            <a:off x="6926305" y="6280057"/>
            <a:ext cx="531863" cy="365125"/>
          </a:xfrm>
        </p:spPr>
        <p:txBody>
          <a:bodyPr/>
          <a:lstStyle>
            <a:lvl1pPr>
              <a:defRPr sz="1100">
                <a:solidFill>
                  <a:schemeClr val="tx1"/>
                </a:solidFill>
              </a:defRPr>
            </a:lvl1pPr>
          </a:lstStyle>
          <a:p>
            <a:fld id="{680D72F4-1C41-4187-A4BC-492CF086CF40}" type="slidenum">
              <a:rPr lang="sv-SE" smtClean="0"/>
              <a:pPr/>
              <a:t>‹#›</a:t>
            </a:fld>
            <a:endParaRPr lang="sv-SE"/>
          </a:p>
        </p:txBody>
      </p:sp>
      <p:sp>
        <p:nvSpPr>
          <p:cNvPr id="13" name="Platshållare för sidfot 4"/>
          <p:cNvSpPr>
            <a:spLocks noGrp="1"/>
          </p:cNvSpPr>
          <p:nvPr>
            <p:ph type="ftr" sz="quarter" idx="11"/>
          </p:nvPr>
        </p:nvSpPr>
        <p:spPr>
          <a:xfrm>
            <a:off x="1619250" y="6280057"/>
            <a:ext cx="5184962" cy="365125"/>
          </a:xfrm>
        </p:spPr>
        <p:txBody>
          <a:bodyPr vert="horz" lIns="0" tIns="0" rIns="0" bIns="0" rtlCol="0" anchor="t"/>
          <a:lstStyle>
            <a:lvl1pPr>
              <a:defRPr lang="sv-SE" sz="1100" cap="none" baseline="0" dirty="0" smtClean="0">
                <a:solidFill>
                  <a:schemeClr val="tx1"/>
                </a:solidFill>
              </a:defRPr>
            </a:lvl1pPr>
          </a:lstStyle>
          <a:p>
            <a:r>
              <a:rPr lang="en-GB" smtClean="0"/>
              <a:t>www.kth.se</a:t>
            </a:r>
            <a:endParaRPr lang="en-GB"/>
          </a:p>
        </p:txBody>
      </p:sp>
    </p:spTree>
    <p:extLst>
      <p:ext uri="{BB962C8B-B14F-4D97-AF65-F5344CB8AC3E}">
        <p14:creationId xmlns:p14="http://schemas.microsoft.com/office/powerpoint/2010/main" val="1111996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1619250" y="404870"/>
            <a:ext cx="6935788" cy="668338"/>
          </a:xfrm>
        </p:spPr>
        <p:txBody>
          <a:bodyPr/>
          <a:lstStyle/>
          <a:p>
            <a:r>
              <a:rPr lang="sv-SE" smtClean="0"/>
              <a:t>Klicka här för att ändra format</a:t>
            </a:r>
            <a:endParaRPr lang="en-GB" dirty="0"/>
          </a:p>
        </p:txBody>
      </p:sp>
      <p:sp>
        <p:nvSpPr>
          <p:cNvPr id="3" name="Platshållare för innehåll 2"/>
          <p:cNvSpPr>
            <a:spLocks noGrp="1"/>
          </p:cNvSpPr>
          <p:nvPr>
            <p:ph idx="1"/>
          </p:nvPr>
        </p:nvSpPr>
        <p:spPr>
          <a:xfrm>
            <a:off x="1619250" y="1582739"/>
            <a:ext cx="6935788" cy="4078286"/>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4" name="Platshållare för datum 3"/>
          <p:cNvSpPr>
            <a:spLocks noGrp="1"/>
          </p:cNvSpPr>
          <p:nvPr>
            <p:ph type="dt" sz="half" idx="10"/>
          </p:nvPr>
        </p:nvSpPr>
        <p:spPr/>
        <p:txBody>
          <a:bodyPr/>
          <a:lstStyle>
            <a:lvl1pPr>
              <a:defRPr sz="800"/>
            </a:lvl1pPr>
          </a:lstStyle>
          <a:p>
            <a:fld id="{736FA8E7-319A-4D39-B93C-40C5E4F9187A}" type="datetime1">
              <a:rPr lang="sv-SE" smtClean="0"/>
              <a:t>2017-02-17</a:t>
            </a:fld>
            <a:endParaRPr lang="en-GB"/>
          </a:p>
        </p:txBody>
      </p:sp>
      <p:sp>
        <p:nvSpPr>
          <p:cNvPr id="6" name="Platshållare för bildnummer 5"/>
          <p:cNvSpPr>
            <a:spLocks noGrp="1"/>
          </p:cNvSpPr>
          <p:nvPr>
            <p:ph type="sldNum" sz="quarter" idx="12"/>
          </p:nvPr>
        </p:nvSpPr>
        <p:spPr/>
        <p:txBody>
          <a:bodyPr/>
          <a:lstStyle>
            <a:lvl1pPr>
              <a:defRPr sz="800"/>
            </a:lvl1pPr>
          </a:lstStyle>
          <a:p>
            <a:fld id="{680D72F4-1C41-4187-A4BC-492CF086CF40}" type="slidenum">
              <a:rPr lang="en-GB" smtClean="0"/>
              <a:pPr/>
              <a:t>‹#›</a:t>
            </a:fld>
            <a:endParaRPr lang="en-GB"/>
          </a:p>
        </p:txBody>
      </p:sp>
      <p:sp>
        <p:nvSpPr>
          <p:cNvPr id="5" name="Platshållare för sidfot 4"/>
          <p:cNvSpPr>
            <a:spLocks noGrp="1"/>
          </p:cNvSpPr>
          <p:nvPr>
            <p:ph type="ftr" sz="quarter" idx="11"/>
          </p:nvPr>
        </p:nvSpPr>
        <p:spPr>
          <a:xfrm>
            <a:off x="1619250" y="6308725"/>
            <a:ext cx="2895600" cy="365125"/>
          </a:xfrm>
        </p:spPr>
        <p:txBody>
          <a:bodyPr lIns="0" tIns="0" rIns="0" bIns="0" anchor="t"/>
          <a:lstStyle>
            <a:lvl1pPr algn="l">
              <a:lnSpc>
                <a:spcPts val="900"/>
              </a:lnSpc>
              <a:defRPr sz="800" b="1" cap="all" baseline="0">
                <a:solidFill>
                  <a:schemeClr val="bg1"/>
                </a:solidFill>
              </a:defRPr>
            </a:lvl1pPr>
          </a:lstStyle>
          <a:p>
            <a:r>
              <a:rPr lang="en-GB" smtClean="0"/>
              <a:t>www.kth.se</a:t>
            </a:r>
            <a:endParaRPr lang="en-GB" dirty="0"/>
          </a:p>
        </p:txBody>
      </p:sp>
    </p:spTree>
    <p:extLst>
      <p:ext uri="{BB962C8B-B14F-4D97-AF65-F5344CB8AC3E}">
        <p14:creationId xmlns:p14="http://schemas.microsoft.com/office/powerpoint/2010/main" val="97713836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and Content">
    <p:spTree>
      <p:nvGrpSpPr>
        <p:cNvPr id="1" name=""/>
        <p:cNvGrpSpPr/>
        <p:nvPr/>
      </p:nvGrpSpPr>
      <p:grpSpPr>
        <a:xfrm>
          <a:off x="0" y="0"/>
          <a:ext cx="0" cy="0"/>
          <a:chOff x="0" y="0"/>
          <a:chExt cx="0" cy="0"/>
        </a:xfrm>
      </p:grpSpPr>
      <p:sp>
        <p:nvSpPr>
          <p:cNvPr id="6" name="Rubrik 1"/>
          <p:cNvSpPr>
            <a:spLocks noGrp="1"/>
          </p:cNvSpPr>
          <p:nvPr>
            <p:ph type="title"/>
          </p:nvPr>
        </p:nvSpPr>
        <p:spPr>
          <a:xfrm>
            <a:off x="1619250" y="404870"/>
            <a:ext cx="6935788" cy="668338"/>
          </a:xfrm>
        </p:spPr>
        <p:txBody>
          <a:bodyPr/>
          <a:lstStyle/>
          <a:p>
            <a:r>
              <a:rPr lang="sv-SE" smtClean="0"/>
              <a:t>Klicka här för att ändra format</a:t>
            </a:r>
            <a:endParaRPr lang="en-GB" dirty="0"/>
          </a:p>
        </p:txBody>
      </p:sp>
      <p:sp>
        <p:nvSpPr>
          <p:cNvPr id="7" name="Platshållare för innehåll 2"/>
          <p:cNvSpPr>
            <a:spLocks noGrp="1"/>
          </p:cNvSpPr>
          <p:nvPr>
            <p:ph idx="1"/>
          </p:nvPr>
        </p:nvSpPr>
        <p:spPr>
          <a:xfrm>
            <a:off x="1619250" y="1582739"/>
            <a:ext cx="6935788" cy="4078286"/>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8" name="Platshållare för datum 3"/>
          <p:cNvSpPr>
            <a:spLocks noGrp="1"/>
          </p:cNvSpPr>
          <p:nvPr>
            <p:ph type="dt" sz="half" idx="10"/>
          </p:nvPr>
        </p:nvSpPr>
        <p:spPr>
          <a:xfrm>
            <a:off x="5580112" y="6288509"/>
            <a:ext cx="2133600" cy="365125"/>
          </a:xfrm>
        </p:spPr>
        <p:txBody>
          <a:bodyPr/>
          <a:lstStyle>
            <a:lvl1pPr>
              <a:defRPr sz="1100"/>
            </a:lvl1pPr>
          </a:lstStyle>
          <a:p>
            <a:fld id="{CFCB38AA-14D0-4B67-BE5B-608C5A8A7489}" type="datetimeFigureOut">
              <a:rPr lang="sv-SE" smtClean="0"/>
              <a:pPr/>
              <a:t>2017-02-17</a:t>
            </a:fld>
            <a:endParaRPr lang="sv-SE"/>
          </a:p>
        </p:txBody>
      </p:sp>
      <p:sp>
        <p:nvSpPr>
          <p:cNvPr id="9"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0"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3751410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1619250" y="404870"/>
            <a:ext cx="6935788" cy="668338"/>
          </a:xfrm>
        </p:spPr>
        <p:txBody>
          <a:bodyPr/>
          <a:lstStyle/>
          <a:p>
            <a:r>
              <a:rPr lang="sv-SE" smtClean="0"/>
              <a:t>Klicka här för att ändra format</a:t>
            </a:r>
            <a:endParaRPr lang="en-GB" dirty="0"/>
          </a:p>
        </p:txBody>
      </p:sp>
      <p:sp>
        <p:nvSpPr>
          <p:cNvPr id="3" name="Platshållare för innehåll 2"/>
          <p:cNvSpPr>
            <a:spLocks noGrp="1"/>
          </p:cNvSpPr>
          <p:nvPr>
            <p:ph idx="1"/>
          </p:nvPr>
        </p:nvSpPr>
        <p:spPr>
          <a:xfrm>
            <a:off x="1619250" y="1582739"/>
            <a:ext cx="6935788" cy="4078286"/>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8" name="Platshållare för text 7"/>
          <p:cNvSpPr>
            <a:spLocks noGrp="1"/>
          </p:cNvSpPr>
          <p:nvPr>
            <p:ph type="body" sz="quarter" idx="13" hasCustomPrompt="1"/>
          </p:nvPr>
        </p:nvSpPr>
        <p:spPr>
          <a:xfrm>
            <a:off x="1619250" y="5710519"/>
            <a:ext cx="3427413" cy="177894"/>
          </a:xfrm>
        </p:spPr>
        <p:txBody>
          <a:bodyPr>
            <a:noAutofit/>
          </a:bodyPr>
          <a:lstStyle>
            <a:lvl1pPr>
              <a:defRPr sz="1000"/>
            </a:lvl1pPr>
            <a:lvl2pPr>
              <a:defRPr sz="1200"/>
            </a:lvl2pPr>
            <a:lvl3pPr>
              <a:defRPr sz="1200"/>
            </a:lvl3pPr>
            <a:lvl4pPr>
              <a:defRPr sz="1200"/>
            </a:lvl4pPr>
            <a:lvl5pPr>
              <a:defRPr sz="1200"/>
            </a:lvl5pPr>
          </a:lstStyle>
          <a:p>
            <a:pPr lvl="0"/>
            <a:r>
              <a:rPr lang="sv-SE" dirty="0" err="1" smtClean="0"/>
              <a:t>Footer</a:t>
            </a:r>
            <a:endParaRPr lang="en-GB" dirty="0"/>
          </a:p>
        </p:txBody>
      </p:sp>
      <p:sp>
        <p:nvSpPr>
          <p:cNvPr id="9" name="Platshållare för datum 3"/>
          <p:cNvSpPr>
            <a:spLocks noGrp="1"/>
          </p:cNvSpPr>
          <p:nvPr>
            <p:ph type="dt" sz="half" idx="10"/>
          </p:nvPr>
        </p:nvSpPr>
        <p:spPr>
          <a:xfrm>
            <a:off x="7521388" y="6280057"/>
            <a:ext cx="1033650" cy="365125"/>
          </a:xfrm>
        </p:spPr>
        <p:txBody>
          <a:bodyPr/>
          <a:lstStyle>
            <a:lvl1pPr algn="r">
              <a:defRPr sz="1100"/>
            </a:lvl1pPr>
          </a:lstStyle>
          <a:p>
            <a:fld id="{2DAD4784-B821-4D93-9D8D-756026FC1380}" type="datetime1">
              <a:rPr lang="sv-SE" smtClean="0"/>
              <a:t>2017-02-17</a:t>
            </a:fld>
            <a:endParaRPr lang="sv-SE"/>
          </a:p>
        </p:txBody>
      </p:sp>
      <p:sp>
        <p:nvSpPr>
          <p:cNvPr id="10" name="Platshållare för bildnummer 5"/>
          <p:cNvSpPr>
            <a:spLocks noGrp="1"/>
          </p:cNvSpPr>
          <p:nvPr>
            <p:ph type="sldNum" sz="quarter" idx="12"/>
          </p:nvPr>
        </p:nvSpPr>
        <p:spPr>
          <a:xfrm>
            <a:off x="6926305" y="6280057"/>
            <a:ext cx="531863" cy="365125"/>
          </a:xfrm>
        </p:spPr>
        <p:txBody>
          <a:bodyPr/>
          <a:lstStyle>
            <a:lvl1pPr>
              <a:defRPr sz="1100"/>
            </a:lvl1pPr>
          </a:lstStyle>
          <a:p>
            <a:fld id="{680D72F4-1C41-4187-A4BC-492CF086CF40}" type="slidenum">
              <a:rPr lang="sv-SE" smtClean="0"/>
              <a:pPr/>
              <a:t>‹#›</a:t>
            </a:fld>
            <a:endParaRPr lang="sv-SE"/>
          </a:p>
        </p:txBody>
      </p:sp>
      <p:sp>
        <p:nvSpPr>
          <p:cNvPr id="11" name="Platshållare för sidfot 4"/>
          <p:cNvSpPr>
            <a:spLocks noGrp="1"/>
          </p:cNvSpPr>
          <p:nvPr>
            <p:ph type="ftr" sz="quarter" idx="11"/>
          </p:nvPr>
        </p:nvSpPr>
        <p:spPr>
          <a:xfrm>
            <a:off x="1619250" y="6280057"/>
            <a:ext cx="5184962" cy="365125"/>
          </a:xfrm>
        </p:spPr>
        <p:txBody>
          <a:bodyPr vert="horz" lIns="0" tIns="0" rIns="0" bIns="0" rtlCol="0" anchor="t"/>
          <a:lstStyle>
            <a:lvl1pPr>
              <a:defRPr lang="sv-SE" sz="1100" cap="none" baseline="0" dirty="0" smtClean="0"/>
            </a:lvl1pPr>
          </a:lstStyle>
          <a:p>
            <a:r>
              <a:rPr lang="en-GB" smtClean="0"/>
              <a:t>www.kth.se</a:t>
            </a:r>
            <a:endParaRPr lang="en-GB" dirty="0"/>
          </a:p>
        </p:txBody>
      </p:sp>
    </p:spTree>
    <p:extLst>
      <p:ext uri="{BB962C8B-B14F-4D97-AF65-F5344CB8AC3E}">
        <p14:creationId xmlns:p14="http://schemas.microsoft.com/office/powerpoint/2010/main" val="14555286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619250" y="1582739"/>
            <a:ext cx="3312790" cy="4078286"/>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9" name="Platshållare för bild 8"/>
          <p:cNvSpPr>
            <a:spLocks noGrp="1"/>
          </p:cNvSpPr>
          <p:nvPr>
            <p:ph type="pic" sz="quarter" idx="13"/>
          </p:nvPr>
        </p:nvSpPr>
        <p:spPr>
          <a:xfrm>
            <a:off x="5226050" y="1582739"/>
            <a:ext cx="3328988" cy="4078286"/>
          </a:xfrm>
        </p:spPr>
        <p:txBody>
          <a:bodyPr/>
          <a:lstStyle/>
          <a:p>
            <a:r>
              <a:rPr lang="sv-SE" smtClean="0"/>
              <a:t>Klicka på ikonen för att lägga till en bild</a:t>
            </a:r>
            <a:endParaRPr lang="en-GB"/>
          </a:p>
        </p:txBody>
      </p:sp>
      <p:sp>
        <p:nvSpPr>
          <p:cNvPr id="8" name="Rubrik 1"/>
          <p:cNvSpPr>
            <a:spLocks noGrp="1"/>
          </p:cNvSpPr>
          <p:nvPr>
            <p:ph type="title"/>
          </p:nvPr>
        </p:nvSpPr>
        <p:spPr>
          <a:xfrm>
            <a:off x="1619250" y="404870"/>
            <a:ext cx="6935788" cy="668338"/>
          </a:xfrm>
        </p:spPr>
        <p:txBody>
          <a:bodyPr/>
          <a:lstStyle/>
          <a:p>
            <a:r>
              <a:rPr lang="sv-SE" smtClean="0"/>
              <a:t>Klicka här för att ändra format</a:t>
            </a:r>
            <a:endParaRPr lang="en-GB" dirty="0"/>
          </a:p>
        </p:txBody>
      </p:sp>
      <p:sp>
        <p:nvSpPr>
          <p:cNvPr id="12" name="Platshållare för datum 3"/>
          <p:cNvSpPr>
            <a:spLocks noGrp="1"/>
          </p:cNvSpPr>
          <p:nvPr>
            <p:ph type="dt" sz="half" idx="10"/>
          </p:nvPr>
        </p:nvSpPr>
        <p:spPr>
          <a:xfrm>
            <a:off x="7521388" y="6280057"/>
            <a:ext cx="1033650" cy="365125"/>
          </a:xfrm>
        </p:spPr>
        <p:txBody>
          <a:bodyPr/>
          <a:lstStyle>
            <a:lvl1pPr algn="r">
              <a:defRPr sz="1100"/>
            </a:lvl1pPr>
          </a:lstStyle>
          <a:p>
            <a:fld id="{23AD4635-42F8-40F8-A83D-1DB95A18A28B}" type="datetime1">
              <a:rPr lang="sv-SE" smtClean="0"/>
              <a:t>2017-02-17</a:t>
            </a:fld>
            <a:endParaRPr lang="sv-SE"/>
          </a:p>
        </p:txBody>
      </p:sp>
      <p:sp>
        <p:nvSpPr>
          <p:cNvPr id="14" name="Platshållare för bildnummer 5"/>
          <p:cNvSpPr>
            <a:spLocks noGrp="1"/>
          </p:cNvSpPr>
          <p:nvPr>
            <p:ph type="sldNum" sz="quarter" idx="12"/>
          </p:nvPr>
        </p:nvSpPr>
        <p:spPr>
          <a:xfrm>
            <a:off x="6926305" y="6280057"/>
            <a:ext cx="531863" cy="365125"/>
          </a:xfrm>
        </p:spPr>
        <p:txBody>
          <a:bodyPr/>
          <a:lstStyle>
            <a:lvl1pPr>
              <a:defRPr sz="1100"/>
            </a:lvl1pPr>
          </a:lstStyle>
          <a:p>
            <a:fld id="{680D72F4-1C41-4187-A4BC-492CF086CF40}" type="slidenum">
              <a:rPr lang="sv-SE" smtClean="0"/>
              <a:pPr/>
              <a:t>‹#›</a:t>
            </a:fld>
            <a:endParaRPr lang="sv-SE"/>
          </a:p>
        </p:txBody>
      </p:sp>
      <p:sp>
        <p:nvSpPr>
          <p:cNvPr id="15" name="Platshållare för sidfot 4"/>
          <p:cNvSpPr>
            <a:spLocks noGrp="1"/>
          </p:cNvSpPr>
          <p:nvPr>
            <p:ph type="ftr" sz="quarter" idx="11"/>
          </p:nvPr>
        </p:nvSpPr>
        <p:spPr>
          <a:xfrm>
            <a:off x="1619250" y="6280057"/>
            <a:ext cx="5184962" cy="365125"/>
          </a:xfrm>
        </p:spPr>
        <p:txBody>
          <a:bodyPr vert="horz" lIns="0" tIns="0" rIns="0" bIns="0" rtlCol="0" anchor="t"/>
          <a:lstStyle>
            <a:lvl1pPr>
              <a:defRPr lang="sv-SE" sz="1100" cap="none" baseline="0" dirty="0" smtClean="0"/>
            </a:lvl1pPr>
          </a:lstStyle>
          <a:p>
            <a:r>
              <a:rPr lang="en-GB" smtClean="0"/>
              <a:t>www.kth.se</a:t>
            </a:r>
            <a:endParaRPr lang="en-GB" dirty="0"/>
          </a:p>
        </p:txBody>
      </p:sp>
    </p:spTree>
    <p:extLst>
      <p:ext uri="{BB962C8B-B14F-4D97-AF65-F5344CB8AC3E}">
        <p14:creationId xmlns:p14="http://schemas.microsoft.com/office/powerpoint/2010/main" val="18342031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graph">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619250" y="1582739"/>
            <a:ext cx="3312790" cy="4078286"/>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8" name="Platshållare för diagram 7"/>
          <p:cNvSpPr>
            <a:spLocks noGrp="1"/>
          </p:cNvSpPr>
          <p:nvPr>
            <p:ph type="chart" sz="quarter" idx="13"/>
          </p:nvPr>
        </p:nvSpPr>
        <p:spPr>
          <a:xfrm>
            <a:off x="5226050" y="1582740"/>
            <a:ext cx="3328988" cy="4078286"/>
          </a:xfrm>
        </p:spPr>
        <p:txBody>
          <a:bodyPr>
            <a:normAutofit/>
          </a:bodyPr>
          <a:lstStyle>
            <a:lvl1pPr>
              <a:defRPr sz="1400"/>
            </a:lvl1pPr>
          </a:lstStyle>
          <a:p>
            <a:r>
              <a:rPr lang="sv-SE" smtClean="0"/>
              <a:t>Klicka på ikonen för att lägga till ett diagram</a:t>
            </a:r>
            <a:endParaRPr lang="en-GB"/>
          </a:p>
        </p:txBody>
      </p:sp>
      <p:sp>
        <p:nvSpPr>
          <p:cNvPr id="9" name="Rubrik 1"/>
          <p:cNvSpPr>
            <a:spLocks noGrp="1"/>
          </p:cNvSpPr>
          <p:nvPr>
            <p:ph type="title"/>
          </p:nvPr>
        </p:nvSpPr>
        <p:spPr>
          <a:xfrm>
            <a:off x="1619250" y="404870"/>
            <a:ext cx="6935788" cy="668338"/>
          </a:xfrm>
        </p:spPr>
        <p:txBody>
          <a:bodyPr/>
          <a:lstStyle/>
          <a:p>
            <a:r>
              <a:rPr lang="sv-SE" smtClean="0"/>
              <a:t>Klicka här för att ändra format</a:t>
            </a:r>
            <a:endParaRPr lang="en-GB" dirty="0"/>
          </a:p>
        </p:txBody>
      </p:sp>
      <p:sp>
        <p:nvSpPr>
          <p:cNvPr id="14" name="Platshållare för text 7"/>
          <p:cNvSpPr>
            <a:spLocks noGrp="1"/>
          </p:cNvSpPr>
          <p:nvPr>
            <p:ph type="body" sz="quarter" idx="14" hasCustomPrompt="1"/>
          </p:nvPr>
        </p:nvSpPr>
        <p:spPr>
          <a:xfrm>
            <a:off x="1619250" y="5710519"/>
            <a:ext cx="3427413" cy="177894"/>
          </a:xfrm>
        </p:spPr>
        <p:txBody>
          <a:bodyPr>
            <a:noAutofit/>
          </a:bodyPr>
          <a:lstStyle>
            <a:lvl1pPr>
              <a:defRPr sz="1000"/>
            </a:lvl1pPr>
            <a:lvl2pPr>
              <a:defRPr sz="1200"/>
            </a:lvl2pPr>
            <a:lvl3pPr>
              <a:defRPr sz="1200"/>
            </a:lvl3pPr>
            <a:lvl4pPr>
              <a:defRPr sz="1200"/>
            </a:lvl4pPr>
            <a:lvl5pPr>
              <a:defRPr sz="1200"/>
            </a:lvl5pPr>
          </a:lstStyle>
          <a:p>
            <a:pPr lvl="0"/>
            <a:r>
              <a:rPr lang="sv-SE" dirty="0" err="1" smtClean="0"/>
              <a:t>Footer</a:t>
            </a:r>
            <a:endParaRPr lang="en-GB" dirty="0"/>
          </a:p>
        </p:txBody>
      </p:sp>
      <p:sp>
        <p:nvSpPr>
          <p:cNvPr id="15" name="Platshållare för text 7"/>
          <p:cNvSpPr>
            <a:spLocks noGrp="1"/>
          </p:cNvSpPr>
          <p:nvPr>
            <p:ph type="body" sz="quarter" idx="15" hasCustomPrompt="1"/>
          </p:nvPr>
        </p:nvSpPr>
        <p:spPr>
          <a:xfrm>
            <a:off x="1619250" y="1147763"/>
            <a:ext cx="6935788" cy="287337"/>
          </a:xfrm>
        </p:spPr>
        <p:txBody>
          <a:bodyPr/>
          <a:lstStyle>
            <a:lvl1pPr>
              <a:defRPr i="1"/>
            </a:lvl1pPr>
          </a:lstStyle>
          <a:p>
            <a:pPr lvl="0"/>
            <a:r>
              <a:rPr lang="sv-SE" dirty="0" err="1" smtClean="0"/>
              <a:t>Unit</a:t>
            </a:r>
            <a:r>
              <a:rPr lang="sv-SE" dirty="0" smtClean="0"/>
              <a:t> </a:t>
            </a:r>
            <a:r>
              <a:rPr lang="sv-SE" dirty="0" err="1" smtClean="0"/>
              <a:t>of</a:t>
            </a:r>
            <a:r>
              <a:rPr lang="sv-SE" dirty="0" smtClean="0"/>
              <a:t> </a:t>
            </a:r>
            <a:r>
              <a:rPr lang="sv-SE" dirty="0" err="1" smtClean="0"/>
              <a:t>measure</a:t>
            </a:r>
            <a:endParaRPr lang="en-GB" dirty="0"/>
          </a:p>
        </p:txBody>
      </p:sp>
      <p:sp>
        <p:nvSpPr>
          <p:cNvPr id="12" name="Platshållare för datum 3"/>
          <p:cNvSpPr>
            <a:spLocks noGrp="1"/>
          </p:cNvSpPr>
          <p:nvPr>
            <p:ph type="dt" sz="half" idx="10"/>
          </p:nvPr>
        </p:nvSpPr>
        <p:spPr>
          <a:xfrm>
            <a:off x="7521388" y="6280057"/>
            <a:ext cx="1033650" cy="365125"/>
          </a:xfrm>
        </p:spPr>
        <p:txBody>
          <a:bodyPr/>
          <a:lstStyle>
            <a:lvl1pPr algn="r">
              <a:defRPr sz="1100"/>
            </a:lvl1pPr>
          </a:lstStyle>
          <a:p>
            <a:fld id="{D9A2FC9B-2D07-49D7-A0E8-16C4950412C3}" type="datetime1">
              <a:rPr lang="sv-SE" smtClean="0"/>
              <a:t>2017-02-17</a:t>
            </a:fld>
            <a:endParaRPr lang="sv-SE"/>
          </a:p>
        </p:txBody>
      </p:sp>
      <p:sp>
        <p:nvSpPr>
          <p:cNvPr id="16" name="Platshållare för bildnummer 5"/>
          <p:cNvSpPr>
            <a:spLocks noGrp="1"/>
          </p:cNvSpPr>
          <p:nvPr>
            <p:ph type="sldNum" sz="quarter" idx="12"/>
          </p:nvPr>
        </p:nvSpPr>
        <p:spPr>
          <a:xfrm>
            <a:off x="6926305" y="6280057"/>
            <a:ext cx="531863" cy="365125"/>
          </a:xfrm>
        </p:spPr>
        <p:txBody>
          <a:bodyPr/>
          <a:lstStyle>
            <a:lvl1pPr>
              <a:defRPr sz="1100"/>
            </a:lvl1pPr>
          </a:lstStyle>
          <a:p>
            <a:fld id="{680D72F4-1C41-4187-A4BC-492CF086CF40}" type="slidenum">
              <a:rPr lang="sv-SE" smtClean="0"/>
              <a:pPr/>
              <a:t>‹#›</a:t>
            </a:fld>
            <a:endParaRPr lang="sv-SE"/>
          </a:p>
        </p:txBody>
      </p:sp>
      <p:sp>
        <p:nvSpPr>
          <p:cNvPr id="17" name="Platshållare för sidfot 4"/>
          <p:cNvSpPr>
            <a:spLocks noGrp="1"/>
          </p:cNvSpPr>
          <p:nvPr>
            <p:ph type="ftr" sz="quarter" idx="11"/>
          </p:nvPr>
        </p:nvSpPr>
        <p:spPr>
          <a:xfrm>
            <a:off x="1619250" y="6280057"/>
            <a:ext cx="5184962" cy="365125"/>
          </a:xfrm>
        </p:spPr>
        <p:txBody>
          <a:bodyPr vert="horz" lIns="0" tIns="0" rIns="0" bIns="0" rtlCol="0" anchor="t"/>
          <a:lstStyle>
            <a:lvl1pPr>
              <a:defRPr lang="sv-SE" sz="1100" cap="none" baseline="0" dirty="0" smtClean="0"/>
            </a:lvl1pPr>
          </a:lstStyle>
          <a:p>
            <a:r>
              <a:rPr lang="en-GB" smtClean="0"/>
              <a:t>www.kth.se</a:t>
            </a:r>
            <a:endParaRPr lang="en-GB" dirty="0"/>
          </a:p>
        </p:txBody>
      </p:sp>
    </p:spTree>
    <p:extLst>
      <p:ext uri="{BB962C8B-B14F-4D97-AF65-F5344CB8AC3E}">
        <p14:creationId xmlns:p14="http://schemas.microsoft.com/office/powerpoint/2010/main" val="29114957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p:cNvSpPr>
            <a:spLocks noGrp="1"/>
          </p:cNvSpPr>
          <p:nvPr>
            <p:ph type="title"/>
          </p:nvPr>
        </p:nvSpPr>
        <p:spPr>
          <a:xfrm>
            <a:off x="1619250" y="404870"/>
            <a:ext cx="6935788" cy="668338"/>
          </a:xfrm>
        </p:spPr>
        <p:txBody>
          <a:bodyPr/>
          <a:lstStyle/>
          <a:p>
            <a:r>
              <a:rPr lang="sv-SE" dirty="0" smtClean="0"/>
              <a:t>Klicka här för att ändra format</a:t>
            </a:r>
            <a:endParaRPr lang="en-GB" dirty="0"/>
          </a:p>
        </p:txBody>
      </p:sp>
      <p:sp>
        <p:nvSpPr>
          <p:cNvPr id="8" name="Platshållare för text 7"/>
          <p:cNvSpPr>
            <a:spLocks noGrp="1"/>
          </p:cNvSpPr>
          <p:nvPr>
            <p:ph type="body" sz="quarter" idx="13" hasCustomPrompt="1"/>
          </p:nvPr>
        </p:nvSpPr>
        <p:spPr>
          <a:xfrm>
            <a:off x="1619250" y="1147763"/>
            <a:ext cx="6935788" cy="287337"/>
          </a:xfrm>
        </p:spPr>
        <p:txBody>
          <a:bodyPr/>
          <a:lstStyle>
            <a:lvl1pPr>
              <a:defRPr i="1"/>
            </a:lvl1pPr>
          </a:lstStyle>
          <a:p>
            <a:pPr lvl="0"/>
            <a:r>
              <a:rPr lang="sv-SE" dirty="0" err="1" smtClean="0"/>
              <a:t>Unit</a:t>
            </a:r>
            <a:r>
              <a:rPr lang="sv-SE" dirty="0" smtClean="0"/>
              <a:t> </a:t>
            </a:r>
            <a:r>
              <a:rPr lang="sv-SE" dirty="0" err="1" smtClean="0"/>
              <a:t>of</a:t>
            </a:r>
            <a:r>
              <a:rPr lang="sv-SE" dirty="0" smtClean="0"/>
              <a:t> </a:t>
            </a:r>
            <a:r>
              <a:rPr lang="sv-SE" dirty="0" err="1" smtClean="0"/>
              <a:t>measure</a:t>
            </a:r>
            <a:endParaRPr lang="en-GB" dirty="0"/>
          </a:p>
        </p:txBody>
      </p:sp>
      <p:sp>
        <p:nvSpPr>
          <p:cNvPr id="11" name="Platshållare för diagram 10"/>
          <p:cNvSpPr>
            <a:spLocks noGrp="1"/>
          </p:cNvSpPr>
          <p:nvPr>
            <p:ph type="chart" sz="quarter" idx="14"/>
          </p:nvPr>
        </p:nvSpPr>
        <p:spPr>
          <a:xfrm>
            <a:off x="1619250" y="1582738"/>
            <a:ext cx="6935788" cy="4103687"/>
          </a:xfrm>
        </p:spPr>
        <p:txBody>
          <a:bodyPr/>
          <a:lstStyle/>
          <a:p>
            <a:endParaRPr lang="en-GB"/>
          </a:p>
        </p:txBody>
      </p:sp>
      <p:sp>
        <p:nvSpPr>
          <p:cNvPr id="12" name="Platshållare för text 7"/>
          <p:cNvSpPr>
            <a:spLocks noGrp="1"/>
          </p:cNvSpPr>
          <p:nvPr>
            <p:ph type="body" sz="quarter" idx="15" hasCustomPrompt="1"/>
          </p:nvPr>
        </p:nvSpPr>
        <p:spPr>
          <a:xfrm>
            <a:off x="1619250" y="5710519"/>
            <a:ext cx="3427413" cy="177894"/>
          </a:xfrm>
        </p:spPr>
        <p:txBody>
          <a:bodyPr>
            <a:noAutofit/>
          </a:bodyPr>
          <a:lstStyle>
            <a:lvl1pPr>
              <a:defRPr sz="1000"/>
            </a:lvl1pPr>
            <a:lvl2pPr>
              <a:defRPr sz="1200"/>
            </a:lvl2pPr>
            <a:lvl3pPr>
              <a:defRPr sz="1200"/>
            </a:lvl3pPr>
            <a:lvl4pPr>
              <a:defRPr sz="1200"/>
            </a:lvl4pPr>
            <a:lvl5pPr>
              <a:defRPr sz="1200"/>
            </a:lvl5pPr>
          </a:lstStyle>
          <a:p>
            <a:pPr lvl="0"/>
            <a:r>
              <a:rPr lang="sv-SE" dirty="0" err="1" smtClean="0"/>
              <a:t>Footer</a:t>
            </a:r>
            <a:endParaRPr lang="en-GB" dirty="0"/>
          </a:p>
        </p:txBody>
      </p:sp>
      <p:sp>
        <p:nvSpPr>
          <p:cNvPr id="10" name="Platshållare för datum 3"/>
          <p:cNvSpPr>
            <a:spLocks noGrp="1"/>
          </p:cNvSpPr>
          <p:nvPr>
            <p:ph type="dt" sz="half" idx="10"/>
          </p:nvPr>
        </p:nvSpPr>
        <p:spPr>
          <a:xfrm>
            <a:off x="7521388" y="6280057"/>
            <a:ext cx="1033650" cy="365125"/>
          </a:xfrm>
        </p:spPr>
        <p:txBody>
          <a:bodyPr/>
          <a:lstStyle>
            <a:lvl1pPr algn="r">
              <a:defRPr sz="1100"/>
            </a:lvl1pPr>
          </a:lstStyle>
          <a:p>
            <a:fld id="{A9E93848-021C-420E-B251-0372DBB81931}" type="datetime1">
              <a:rPr lang="sv-SE" smtClean="0"/>
              <a:t>2017-02-17</a:t>
            </a:fld>
            <a:endParaRPr lang="sv-SE"/>
          </a:p>
        </p:txBody>
      </p:sp>
      <p:sp>
        <p:nvSpPr>
          <p:cNvPr id="13" name="Platshållare för bildnummer 5"/>
          <p:cNvSpPr>
            <a:spLocks noGrp="1"/>
          </p:cNvSpPr>
          <p:nvPr>
            <p:ph type="sldNum" sz="quarter" idx="12"/>
          </p:nvPr>
        </p:nvSpPr>
        <p:spPr>
          <a:xfrm>
            <a:off x="6926305" y="6280057"/>
            <a:ext cx="531863" cy="365125"/>
          </a:xfrm>
        </p:spPr>
        <p:txBody>
          <a:bodyPr/>
          <a:lstStyle>
            <a:lvl1pPr>
              <a:defRPr sz="1100"/>
            </a:lvl1pPr>
          </a:lstStyle>
          <a:p>
            <a:fld id="{680D72F4-1C41-4187-A4BC-492CF086CF40}" type="slidenum">
              <a:rPr lang="sv-SE" smtClean="0"/>
              <a:pPr/>
              <a:t>‹#›</a:t>
            </a:fld>
            <a:endParaRPr lang="sv-SE"/>
          </a:p>
        </p:txBody>
      </p:sp>
      <p:sp>
        <p:nvSpPr>
          <p:cNvPr id="14" name="Platshållare för sidfot 4"/>
          <p:cNvSpPr>
            <a:spLocks noGrp="1"/>
          </p:cNvSpPr>
          <p:nvPr>
            <p:ph type="ftr" sz="quarter" idx="11"/>
          </p:nvPr>
        </p:nvSpPr>
        <p:spPr>
          <a:xfrm>
            <a:off x="1619250" y="6280057"/>
            <a:ext cx="5184962" cy="365125"/>
          </a:xfrm>
        </p:spPr>
        <p:txBody>
          <a:bodyPr vert="horz" lIns="0" tIns="0" rIns="0" bIns="0" rtlCol="0" anchor="t"/>
          <a:lstStyle>
            <a:lvl1pPr>
              <a:defRPr lang="sv-SE" sz="1100" cap="none" baseline="0" dirty="0" smtClean="0"/>
            </a:lvl1pPr>
          </a:lstStyle>
          <a:p>
            <a:r>
              <a:rPr lang="en-GB" smtClean="0"/>
              <a:t>www.kth.se</a:t>
            </a:r>
            <a:endParaRPr lang="en-GB" dirty="0"/>
          </a:p>
        </p:txBody>
      </p:sp>
    </p:spTree>
    <p:extLst>
      <p:ext uri="{BB962C8B-B14F-4D97-AF65-F5344CB8AC3E}">
        <p14:creationId xmlns:p14="http://schemas.microsoft.com/office/powerpoint/2010/main" val="22396366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5226050" y="1582739"/>
            <a:ext cx="3328988" cy="4078286"/>
          </a:xfrm>
        </p:spPr>
        <p:txBody>
          <a:bodyPr/>
          <a:lstStyle/>
          <a:p>
            <a:r>
              <a:rPr lang="sv-SE" smtClean="0"/>
              <a:t>Klicka på ikonen för att lägga till en bild</a:t>
            </a:r>
            <a:endParaRPr lang="en-GB" dirty="0"/>
          </a:p>
        </p:txBody>
      </p:sp>
      <p:sp>
        <p:nvSpPr>
          <p:cNvPr id="8" name="Platshållare för bild 8"/>
          <p:cNvSpPr>
            <a:spLocks noGrp="1"/>
          </p:cNvSpPr>
          <p:nvPr>
            <p:ph type="pic" sz="quarter" idx="14"/>
          </p:nvPr>
        </p:nvSpPr>
        <p:spPr>
          <a:xfrm>
            <a:off x="1619250" y="1582739"/>
            <a:ext cx="3328988" cy="4078286"/>
          </a:xfrm>
        </p:spPr>
        <p:txBody>
          <a:bodyPr/>
          <a:lstStyle/>
          <a:p>
            <a:r>
              <a:rPr lang="sv-SE" smtClean="0"/>
              <a:t>Klicka på ikonen för att lägga till en bild</a:t>
            </a:r>
            <a:endParaRPr lang="en-GB" dirty="0"/>
          </a:p>
        </p:txBody>
      </p:sp>
      <p:sp>
        <p:nvSpPr>
          <p:cNvPr id="10" name="Rubrik 1"/>
          <p:cNvSpPr>
            <a:spLocks noGrp="1"/>
          </p:cNvSpPr>
          <p:nvPr>
            <p:ph type="title"/>
          </p:nvPr>
        </p:nvSpPr>
        <p:spPr>
          <a:xfrm>
            <a:off x="1619250" y="404870"/>
            <a:ext cx="6935788" cy="668338"/>
          </a:xfrm>
        </p:spPr>
        <p:txBody>
          <a:bodyPr/>
          <a:lstStyle/>
          <a:p>
            <a:r>
              <a:rPr lang="sv-SE" smtClean="0"/>
              <a:t>Klicka här för att ändra format</a:t>
            </a:r>
            <a:endParaRPr lang="en-GB" dirty="0"/>
          </a:p>
        </p:txBody>
      </p:sp>
      <p:sp>
        <p:nvSpPr>
          <p:cNvPr id="13" name="Platshållare för datum 3"/>
          <p:cNvSpPr>
            <a:spLocks noGrp="1"/>
          </p:cNvSpPr>
          <p:nvPr>
            <p:ph type="dt" sz="half" idx="10"/>
          </p:nvPr>
        </p:nvSpPr>
        <p:spPr>
          <a:xfrm>
            <a:off x="7521388" y="6280057"/>
            <a:ext cx="1033650" cy="365125"/>
          </a:xfrm>
        </p:spPr>
        <p:txBody>
          <a:bodyPr/>
          <a:lstStyle>
            <a:lvl1pPr algn="r">
              <a:defRPr sz="1100"/>
            </a:lvl1pPr>
          </a:lstStyle>
          <a:p>
            <a:fld id="{9F577FC5-757B-424C-A119-BDF2442245C4}" type="datetime1">
              <a:rPr lang="sv-SE" smtClean="0"/>
              <a:t>2017-02-17</a:t>
            </a:fld>
            <a:endParaRPr lang="sv-SE"/>
          </a:p>
        </p:txBody>
      </p:sp>
      <p:sp>
        <p:nvSpPr>
          <p:cNvPr id="15" name="Platshållare för bildnummer 5"/>
          <p:cNvSpPr>
            <a:spLocks noGrp="1"/>
          </p:cNvSpPr>
          <p:nvPr>
            <p:ph type="sldNum" sz="quarter" idx="12"/>
          </p:nvPr>
        </p:nvSpPr>
        <p:spPr>
          <a:xfrm>
            <a:off x="6926305" y="6280057"/>
            <a:ext cx="531863" cy="365125"/>
          </a:xfrm>
        </p:spPr>
        <p:txBody>
          <a:bodyPr/>
          <a:lstStyle>
            <a:lvl1pPr>
              <a:defRPr sz="1100"/>
            </a:lvl1pPr>
          </a:lstStyle>
          <a:p>
            <a:fld id="{680D72F4-1C41-4187-A4BC-492CF086CF40}" type="slidenum">
              <a:rPr lang="sv-SE" smtClean="0"/>
              <a:pPr/>
              <a:t>‹#›</a:t>
            </a:fld>
            <a:endParaRPr lang="sv-SE"/>
          </a:p>
        </p:txBody>
      </p:sp>
      <p:sp>
        <p:nvSpPr>
          <p:cNvPr id="16" name="Platshållare för sidfot 4"/>
          <p:cNvSpPr>
            <a:spLocks noGrp="1"/>
          </p:cNvSpPr>
          <p:nvPr>
            <p:ph type="ftr" sz="quarter" idx="11"/>
          </p:nvPr>
        </p:nvSpPr>
        <p:spPr>
          <a:xfrm>
            <a:off x="1619250" y="6280057"/>
            <a:ext cx="5184962" cy="365125"/>
          </a:xfrm>
        </p:spPr>
        <p:txBody>
          <a:bodyPr vert="horz" lIns="0" tIns="0" rIns="0" bIns="0" rtlCol="0" anchor="t"/>
          <a:lstStyle>
            <a:lvl1pPr>
              <a:defRPr lang="sv-SE" sz="1100" cap="none" baseline="0" dirty="0" smtClean="0"/>
            </a:lvl1pPr>
          </a:lstStyle>
          <a:p>
            <a:r>
              <a:rPr lang="en-GB" smtClean="0"/>
              <a:t>www.kth.se</a:t>
            </a:r>
            <a:endParaRPr lang="en-GB" dirty="0"/>
          </a:p>
        </p:txBody>
      </p:sp>
    </p:spTree>
    <p:extLst>
      <p:ext uri="{BB962C8B-B14F-4D97-AF65-F5344CB8AC3E}">
        <p14:creationId xmlns:p14="http://schemas.microsoft.com/office/powerpoint/2010/main" val="40073696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ubrik 1"/>
          <p:cNvSpPr>
            <a:spLocks noGrp="1"/>
          </p:cNvSpPr>
          <p:nvPr>
            <p:ph type="title" hasCustomPrompt="1"/>
          </p:nvPr>
        </p:nvSpPr>
        <p:spPr>
          <a:xfrm>
            <a:off x="1619250" y="404870"/>
            <a:ext cx="6935788" cy="668338"/>
          </a:xfrm>
        </p:spPr>
        <p:txBody>
          <a:bodyPr/>
          <a:lstStyle>
            <a:lvl1pPr>
              <a:defRPr/>
            </a:lvl1pPr>
          </a:lstStyle>
          <a:p>
            <a:r>
              <a:rPr lang="sv-SE" dirty="0" err="1" smtClean="0"/>
              <a:t>Chapter</a:t>
            </a:r>
            <a:r>
              <a:rPr lang="sv-SE" dirty="0" smtClean="0"/>
              <a:t> </a:t>
            </a:r>
            <a:r>
              <a:rPr lang="sv-SE" dirty="0" err="1" smtClean="0"/>
              <a:t>heading</a:t>
            </a:r>
            <a:endParaRPr lang="en-GB" dirty="0"/>
          </a:p>
        </p:txBody>
      </p:sp>
      <p:sp>
        <p:nvSpPr>
          <p:cNvPr id="14" name="Platshållare för bild 7"/>
          <p:cNvSpPr>
            <a:spLocks noGrp="1"/>
          </p:cNvSpPr>
          <p:nvPr>
            <p:ph type="pic" sz="quarter" idx="13"/>
          </p:nvPr>
        </p:nvSpPr>
        <p:spPr>
          <a:xfrm>
            <a:off x="-7418" y="1582739"/>
            <a:ext cx="9205205" cy="4711208"/>
          </a:xfrm>
          <a:custGeom>
            <a:avLst/>
            <a:gdLst>
              <a:gd name="connsiteX0" fmla="*/ 708568 w 9144000"/>
              <a:gd name="connsiteY0" fmla="*/ 0 h 4251325"/>
              <a:gd name="connsiteX1" fmla="*/ 9144000 w 9144000"/>
              <a:gd name="connsiteY1" fmla="*/ 0 h 4251325"/>
              <a:gd name="connsiteX2" fmla="*/ 9144000 w 9144000"/>
              <a:gd name="connsiteY2" fmla="*/ 0 h 4251325"/>
              <a:gd name="connsiteX3" fmla="*/ 9144000 w 9144000"/>
              <a:gd name="connsiteY3" fmla="*/ 3542757 h 4251325"/>
              <a:gd name="connsiteX4" fmla="*/ 8435432 w 9144000"/>
              <a:gd name="connsiteY4" fmla="*/ 4251325 h 4251325"/>
              <a:gd name="connsiteX5" fmla="*/ 0 w 9144000"/>
              <a:gd name="connsiteY5" fmla="*/ 4251325 h 4251325"/>
              <a:gd name="connsiteX6" fmla="*/ 0 w 9144000"/>
              <a:gd name="connsiteY6" fmla="*/ 4251325 h 4251325"/>
              <a:gd name="connsiteX7" fmla="*/ 0 w 9144000"/>
              <a:gd name="connsiteY7" fmla="*/ 708568 h 4251325"/>
              <a:gd name="connsiteX8" fmla="*/ 708568 w 9144000"/>
              <a:gd name="connsiteY8" fmla="*/ 0 h 4251325"/>
              <a:gd name="connsiteX0" fmla="*/ 180030 w 9301262"/>
              <a:gd name="connsiteY0" fmla="*/ 0 h 4260850"/>
              <a:gd name="connsiteX1" fmla="*/ 9301262 w 9301262"/>
              <a:gd name="connsiteY1" fmla="*/ 9525 h 4260850"/>
              <a:gd name="connsiteX2" fmla="*/ 9301262 w 9301262"/>
              <a:gd name="connsiteY2" fmla="*/ 9525 h 4260850"/>
              <a:gd name="connsiteX3" fmla="*/ 9301262 w 9301262"/>
              <a:gd name="connsiteY3" fmla="*/ 3552282 h 4260850"/>
              <a:gd name="connsiteX4" fmla="*/ 8592694 w 9301262"/>
              <a:gd name="connsiteY4" fmla="*/ 4260850 h 4260850"/>
              <a:gd name="connsiteX5" fmla="*/ 157262 w 9301262"/>
              <a:gd name="connsiteY5" fmla="*/ 4260850 h 4260850"/>
              <a:gd name="connsiteX6" fmla="*/ 157262 w 9301262"/>
              <a:gd name="connsiteY6" fmla="*/ 4260850 h 4260850"/>
              <a:gd name="connsiteX7" fmla="*/ 157262 w 9301262"/>
              <a:gd name="connsiteY7" fmla="*/ 718093 h 4260850"/>
              <a:gd name="connsiteX8" fmla="*/ 180030 w 9301262"/>
              <a:gd name="connsiteY8" fmla="*/ 0 h 4260850"/>
              <a:gd name="connsiteX0" fmla="*/ 23406 w 9144638"/>
              <a:gd name="connsiteY0" fmla="*/ 0 h 4260850"/>
              <a:gd name="connsiteX1" fmla="*/ 9144638 w 9144638"/>
              <a:gd name="connsiteY1" fmla="*/ 9525 h 4260850"/>
              <a:gd name="connsiteX2" fmla="*/ 9144638 w 9144638"/>
              <a:gd name="connsiteY2" fmla="*/ 9525 h 4260850"/>
              <a:gd name="connsiteX3" fmla="*/ 9144638 w 9144638"/>
              <a:gd name="connsiteY3" fmla="*/ 3552282 h 4260850"/>
              <a:gd name="connsiteX4" fmla="*/ 8436070 w 9144638"/>
              <a:gd name="connsiteY4" fmla="*/ 4260850 h 4260850"/>
              <a:gd name="connsiteX5" fmla="*/ 638 w 9144638"/>
              <a:gd name="connsiteY5" fmla="*/ 4260850 h 4260850"/>
              <a:gd name="connsiteX6" fmla="*/ 638 w 9144638"/>
              <a:gd name="connsiteY6" fmla="*/ 4260850 h 4260850"/>
              <a:gd name="connsiteX7" fmla="*/ 638 w 9144638"/>
              <a:gd name="connsiteY7" fmla="*/ 718093 h 4260850"/>
              <a:gd name="connsiteX8" fmla="*/ 23406 w 9144638"/>
              <a:gd name="connsiteY8" fmla="*/ 0 h 4260850"/>
              <a:gd name="connsiteX0" fmla="*/ 11705 w 9161512"/>
              <a:gd name="connsiteY0" fmla="*/ 9525 h 4251325"/>
              <a:gd name="connsiteX1" fmla="*/ 9161512 w 9161512"/>
              <a:gd name="connsiteY1" fmla="*/ 0 h 4251325"/>
              <a:gd name="connsiteX2" fmla="*/ 9161512 w 9161512"/>
              <a:gd name="connsiteY2" fmla="*/ 0 h 4251325"/>
              <a:gd name="connsiteX3" fmla="*/ 9161512 w 9161512"/>
              <a:gd name="connsiteY3" fmla="*/ 3542757 h 4251325"/>
              <a:gd name="connsiteX4" fmla="*/ 8452944 w 9161512"/>
              <a:gd name="connsiteY4" fmla="*/ 4251325 h 4251325"/>
              <a:gd name="connsiteX5" fmla="*/ 17512 w 9161512"/>
              <a:gd name="connsiteY5" fmla="*/ 4251325 h 4251325"/>
              <a:gd name="connsiteX6" fmla="*/ 17512 w 9161512"/>
              <a:gd name="connsiteY6" fmla="*/ 4251325 h 4251325"/>
              <a:gd name="connsiteX7" fmla="*/ 17512 w 9161512"/>
              <a:gd name="connsiteY7" fmla="*/ 708568 h 4251325"/>
              <a:gd name="connsiteX8" fmla="*/ 11705 w 9161512"/>
              <a:gd name="connsiteY8" fmla="*/ 9525 h 4251325"/>
              <a:gd name="connsiteX0" fmla="*/ 69 w 9149876"/>
              <a:gd name="connsiteY0" fmla="*/ 9525 h 4251325"/>
              <a:gd name="connsiteX1" fmla="*/ 9149876 w 9149876"/>
              <a:gd name="connsiteY1" fmla="*/ 0 h 4251325"/>
              <a:gd name="connsiteX2" fmla="*/ 9149876 w 9149876"/>
              <a:gd name="connsiteY2" fmla="*/ 0 h 4251325"/>
              <a:gd name="connsiteX3" fmla="*/ 9149876 w 9149876"/>
              <a:gd name="connsiteY3" fmla="*/ 3542757 h 4251325"/>
              <a:gd name="connsiteX4" fmla="*/ 8441308 w 9149876"/>
              <a:gd name="connsiteY4" fmla="*/ 4251325 h 4251325"/>
              <a:gd name="connsiteX5" fmla="*/ 5876 w 9149876"/>
              <a:gd name="connsiteY5" fmla="*/ 4251325 h 4251325"/>
              <a:gd name="connsiteX6" fmla="*/ 5876 w 9149876"/>
              <a:gd name="connsiteY6" fmla="*/ 4251325 h 4251325"/>
              <a:gd name="connsiteX7" fmla="*/ 5876 w 9149876"/>
              <a:gd name="connsiteY7" fmla="*/ 708568 h 4251325"/>
              <a:gd name="connsiteX8" fmla="*/ 69 w 9149876"/>
              <a:gd name="connsiteY8" fmla="*/ 9525 h 4251325"/>
              <a:gd name="connsiteX0" fmla="*/ 69 w 9149876"/>
              <a:gd name="connsiteY0" fmla="*/ 9525 h 4251325"/>
              <a:gd name="connsiteX1" fmla="*/ 9149876 w 9149876"/>
              <a:gd name="connsiteY1" fmla="*/ 0 h 4251325"/>
              <a:gd name="connsiteX2" fmla="*/ 9149876 w 9149876"/>
              <a:gd name="connsiteY2" fmla="*/ 0 h 4251325"/>
              <a:gd name="connsiteX3" fmla="*/ 9149876 w 9149876"/>
              <a:gd name="connsiteY3" fmla="*/ 3542757 h 4251325"/>
              <a:gd name="connsiteX4" fmla="*/ 1316608 w 9149876"/>
              <a:gd name="connsiteY4" fmla="*/ 3946525 h 4251325"/>
              <a:gd name="connsiteX5" fmla="*/ 5876 w 9149876"/>
              <a:gd name="connsiteY5" fmla="*/ 4251325 h 4251325"/>
              <a:gd name="connsiteX6" fmla="*/ 5876 w 9149876"/>
              <a:gd name="connsiteY6" fmla="*/ 4251325 h 4251325"/>
              <a:gd name="connsiteX7" fmla="*/ 5876 w 9149876"/>
              <a:gd name="connsiteY7" fmla="*/ 708568 h 4251325"/>
              <a:gd name="connsiteX8" fmla="*/ 69 w 9149876"/>
              <a:gd name="connsiteY8" fmla="*/ 9525 h 425132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542757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895182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895182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923757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923757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23432 w 9156700"/>
              <a:gd name="connsiteY4" fmla="*/ 3946525 h 4270375"/>
              <a:gd name="connsiteX5" fmla="*/ 1184275 w 9156700"/>
              <a:gd name="connsiteY5" fmla="*/ 4257675 h 4270375"/>
              <a:gd name="connsiteX6" fmla="*/ 12700 w 9156700"/>
              <a:gd name="connsiteY6" fmla="*/ 4251325 h 4270375"/>
              <a:gd name="connsiteX7" fmla="*/ 0 w 9156700"/>
              <a:gd name="connsiteY7" fmla="*/ 4270375 h 4270375"/>
              <a:gd name="connsiteX8" fmla="*/ 12700 w 9156700"/>
              <a:gd name="connsiteY8" fmla="*/ 708568 h 4270375"/>
              <a:gd name="connsiteX9" fmla="*/ 6893 w 9156700"/>
              <a:gd name="connsiteY9" fmla="*/ 9525 h 42703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42482 w 9156700"/>
              <a:gd name="connsiteY4" fmla="*/ 3908425 h 4270375"/>
              <a:gd name="connsiteX5" fmla="*/ 1184275 w 9156700"/>
              <a:gd name="connsiteY5" fmla="*/ 4257675 h 4270375"/>
              <a:gd name="connsiteX6" fmla="*/ 12700 w 9156700"/>
              <a:gd name="connsiteY6" fmla="*/ 4251325 h 4270375"/>
              <a:gd name="connsiteX7" fmla="*/ 0 w 9156700"/>
              <a:gd name="connsiteY7" fmla="*/ 4270375 h 4270375"/>
              <a:gd name="connsiteX8" fmla="*/ 12700 w 9156700"/>
              <a:gd name="connsiteY8" fmla="*/ 708568 h 4270375"/>
              <a:gd name="connsiteX9" fmla="*/ 6893 w 9156700"/>
              <a:gd name="connsiteY9" fmla="*/ 9525 h 42703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42482 w 9156700"/>
              <a:gd name="connsiteY4" fmla="*/ 3908425 h 4270375"/>
              <a:gd name="connsiteX5" fmla="*/ 1190625 w 9156700"/>
              <a:gd name="connsiteY5" fmla="*/ 4264025 h 4270375"/>
              <a:gd name="connsiteX6" fmla="*/ 12700 w 9156700"/>
              <a:gd name="connsiteY6" fmla="*/ 4251325 h 4270375"/>
              <a:gd name="connsiteX7" fmla="*/ 0 w 9156700"/>
              <a:gd name="connsiteY7" fmla="*/ 4270375 h 4270375"/>
              <a:gd name="connsiteX8" fmla="*/ 12700 w 9156700"/>
              <a:gd name="connsiteY8" fmla="*/ 708568 h 4270375"/>
              <a:gd name="connsiteX9" fmla="*/ 6893 w 9156700"/>
              <a:gd name="connsiteY9" fmla="*/ 9525 h 42703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42482 w 9156700"/>
              <a:gd name="connsiteY4" fmla="*/ 3908425 h 4270375"/>
              <a:gd name="connsiteX5" fmla="*/ 1190625 w 9156700"/>
              <a:gd name="connsiteY5" fmla="*/ 4264025 h 4270375"/>
              <a:gd name="connsiteX6" fmla="*/ 0 w 9156700"/>
              <a:gd name="connsiteY6" fmla="*/ 4270375 h 4270375"/>
              <a:gd name="connsiteX7" fmla="*/ 12700 w 9156700"/>
              <a:gd name="connsiteY7" fmla="*/ 708568 h 4270375"/>
              <a:gd name="connsiteX8" fmla="*/ 6893 w 9156700"/>
              <a:gd name="connsiteY8" fmla="*/ 9525 h 4270375"/>
              <a:gd name="connsiteX0" fmla="*/ 6893 w 9156700"/>
              <a:gd name="connsiteY0" fmla="*/ 9525 h 4264025"/>
              <a:gd name="connsiteX1" fmla="*/ 9156700 w 9156700"/>
              <a:gd name="connsiteY1" fmla="*/ 0 h 4264025"/>
              <a:gd name="connsiteX2" fmla="*/ 9156700 w 9156700"/>
              <a:gd name="connsiteY2" fmla="*/ 0 h 4264025"/>
              <a:gd name="connsiteX3" fmla="*/ 9156700 w 9156700"/>
              <a:gd name="connsiteY3" fmla="*/ 3923757 h 4264025"/>
              <a:gd name="connsiteX4" fmla="*/ 1342482 w 9156700"/>
              <a:gd name="connsiteY4" fmla="*/ 3908425 h 4264025"/>
              <a:gd name="connsiteX5" fmla="*/ 1190625 w 9156700"/>
              <a:gd name="connsiteY5" fmla="*/ 4264025 h 4264025"/>
              <a:gd name="connsiteX6" fmla="*/ 0 w 9156700"/>
              <a:gd name="connsiteY6" fmla="*/ 4257675 h 4264025"/>
              <a:gd name="connsiteX7" fmla="*/ 12700 w 9156700"/>
              <a:gd name="connsiteY7" fmla="*/ 708568 h 4264025"/>
              <a:gd name="connsiteX8" fmla="*/ 6893 w 9156700"/>
              <a:gd name="connsiteY8" fmla="*/ 9525 h 4264025"/>
              <a:gd name="connsiteX0" fmla="*/ 6893 w 9156700"/>
              <a:gd name="connsiteY0" fmla="*/ 9525 h 4264025"/>
              <a:gd name="connsiteX1" fmla="*/ 9156700 w 9156700"/>
              <a:gd name="connsiteY1" fmla="*/ 0 h 4264025"/>
              <a:gd name="connsiteX2" fmla="*/ 9156700 w 9156700"/>
              <a:gd name="connsiteY2" fmla="*/ 0 h 4264025"/>
              <a:gd name="connsiteX3" fmla="*/ 9156700 w 9156700"/>
              <a:gd name="connsiteY3" fmla="*/ 3923757 h 4264025"/>
              <a:gd name="connsiteX4" fmla="*/ 1342482 w 9156700"/>
              <a:gd name="connsiteY4" fmla="*/ 3921125 h 4264025"/>
              <a:gd name="connsiteX5" fmla="*/ 1190625 w 9156700"/>
              <a:gd name="connsiteY5" fmla="*/ 4264025 h 4264025"/>
              <a:gd name="connsiteX6" fmla="*/ 0 w 9156700"/>
              <a:gd name="connsiteY6" fmla="*/ 4257675 h 4264025"/>
              <a:gd name="connsiteX7" fmla="*/ 12700 w 9156700"/>
              <a:gd name="connsiteY7" fmla="*/ 708568 h 4264025"/>
              <a:gd name="connsiteX8" fmla="*/ 6893 w 9156700"/>
              <a:gd name="connsiteY8" fmla="*/ 9525 h 4264025"/>
              <a:gd name="connsiteX0" fmla="*/ 6893 w 9156700"/>
              <a:gd name="connsiteY0" fmla="*/ 9525 h 4283160"/>
              <a:gd name="connsiteX1" fmla="*/ 9156700 w 9156700"/>
              <a:gd name="connsiteY1" fmla="*/ 0 h 4283160"/>
              <a:gd name="connsiteX2" fmla="*/ 9156700 w 9156700"/>
              <a:gd name="connsiteY2" fmla="*/ 0 h 4283160"/>
              <a:gd name="connsiteX3" fmla="*/ 9156700 w 9156700"/>
              <a:gd name="connsiteY3" fmla="*/ 3923757 h 4283160"/>
              <a:gd name="connsiteX4" fmla="*/ 1342482 w 9156700"/>
              <a:gd name="connsiteY4" fmla="*/ 3921125 h 4283160"/>
              <a:gd name="connsiteX5" fmla="*/ 1203325 w 9156700"/>
              <a:gd name="connsiteY5" fmla="*/ 4283160 h 4283160"/>
              <a:gd name="connsiteX6" fmla="*/ 0 w 9156700"/>
              <a:gd name="connsiteY6" fmla="*/ 4257675 h 4283160"/>
              <a:gd name="connsiteX7" fmla="*/ 12700 w 9156700"/>
              <a:gd name="connsiteY7" fmla="*/ 708568 h 4283160"/>
              <a:gd name="connsiteX8" fmla="*/ 6893 w 9156700"/>
              <a:gd name="connsiteY8" fmla="*/ 9525 h 4283160"/>
              <a:gd name="connsiteX0" fmla="*/ 13243 w 9163050"/>
              <a:gd name="connsiteY0" fmla="*/ 9525 h 4295946"/>
              <a:gd name="connsiteX1" fmla="*/ 9163050 w 9163050"/>
              <a:gd name="connsiteY1" fmla="*/ 0 h 4295946"/>
              <a:gd name="connsiteX2" fmla="*/ 9163050 w 9163050"/>
              <a:gd name="connsiteY2" fmla="*/ 0 h 4295946"/>
              <a:gd name="connsiteX3" fmla="*/ 9163050 w 9163050"/>
              <a:gd name="connsiteY3" fmla="*/ 3923757 h 4295946"/>
              <a:gd name="connsiteX4" fmla="*/ 1348832 w 9163050"/>
              <a:gd name="connsiteY4" fmla="*/ 3921125 h 4295946"/>
              <a:gd name="connsiteX5" fmla="*/ 1209675 w 9163050"/>
              <a:gd name="connsiteY5" fmla="*/ 4283160 h 4295946"/>
              <a:gd name="connsiteX6" fmla="*/ 0 w 9163050"/>
              <a:gd name="connsiteY6" fmla="*/ 4295946 h 4295946"/>
              <a:gd name="connsiteX7" fmla="*/ 19050 w 9163050"/>
              <a:gd name="connsiteY7" fmla="*/ 708568 h 4295946"/>
              <a:gd name="connsiteX8" fmla="*/ 13243 w 9163050"/>
              <a:gd name="connsiteY8" fmla="*/ 9525 h 4295946"/>
              <a:gd name="connsiteX0" fmla="*/ 6893 w 9156700"/>
              <a:gd name="connsiteY0" fmla="*/ 9525 h 4283160"/>
              <a:gd name="connsiteX1" fmla="*/ 9156700 w 9156700"/>
              <a:gd name="connsiteY1" fmla="*/ 0 h 4283160"/>
              <a:gd name="connsiteX2" fmla="*/ 9156700 w 9156700"/>
              <a:gd name="connsiteY2" fmla="*/ 0 h 4283160"/>
              <a:gd name="connsiteX3" fmla="*/ 9156700 w 9156700"/>
              <a:gd name="connsiteY3" fmla="*/ 3923757 h 4283160"/>
              <a:gd name="connsiteX4" fmla="*/ 1342482 w 9156700"/>
              <a:gd name="connsiteY4" fmla="*/ 3921125 h 4283160"/>
              <a:gd name="connsiteX5" fmla="*/ 1203325 w 9156700"/>
              <a:gd name="connsiteY5" fmla="*/ 4283160 h 4283160"/>
              <a:gd name="connsiteX6" fmla="*/ 0 w 9156700"/>
              <a:gd name="connsiteY6" fmla="*/ 4276811 h 4283160"/>
              <a:gd name="connsiteX7" fmla="*/ 12700 w 9156700"/>
              <a:gd name="connsiteY7" fmla="*/ 708568 h 4283160"/>
              <a:gd name="connsiteX8" fmla="*/ 6893 w 9156700"/>
              <a:gd name="connsiteY8" fmla="*/ 9525 h 4283160"/>
              <a:gd name="connsiteX0" fmla="*/ 6893 w 9156700"/>
              <a:gd name="connsiteY0" fmla="*/ 9525 h 4283160"/>
              <a:gd name="connsiteX1" fmla="*/ 9156700 w 9156700"/>
              <a:gd name="connsiteY1" fmla="*/ 0 h 4283160"/>
              <a:gd name="connsiteX2" fmla="*/ 9156700 w 9156700"/>
              <a:gd name="connsiteY2" fmla="*/ 0 h 4283160"/>
              <a:gd name="connsiteX3" fmla="*/ 9156700 w 9156700"/>
              <a:gd name="connsiteY3" fmla="*/ 3923757 h 4283160"/>
              <a:gd name="connsiteX4" fmla="*/ 1342482 w 9156700"/>
              <a:gd name="connsiteY4" fmla="*/ 3921125 h 4283160"/>
              <a:gd name="connsiteX5" fmla="*/ 1203325 w 9156700"/>
              <a:gd name="connsiteY5" fmla="*/ 4283160 h 4283160"/>
              <a:gd name="connsiteX6" fmla="*/ 0 w 9156700"/>
              <a:gd name="connsiteY6" fmla="*/ 4276812 h 4283160"/>
              <a:gd name="connsiteX7" fmla="*/ 12700 w 9156700"/>
              <a:gd name="connsiteY7" fmla="*/ 708568 h 4283160"/>
              <a:gd name="connsiteX8" fmla="*/ 6893 w 9156700"/>
              <a:gd name="connsiteY8" fmla="*/ 9525 h 4283160"/>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21125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21125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30693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40261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40261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40261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59604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6812"/>
              <a:gd name="connsiteX1" fmla="*/ 9156700 w 9156700"/>
              <a:gd name="connsiteY1" fmla="*/ 0 h 4276812"/>
              <a:gd name="connsiteX2" fmla="*/ 9156700 w 9156700"/>
              <a:gd name="connsiteY2" fmla="*/ 0 h 4276812"/>
              <a:gd name="connsiteX3" fmla="*/ 9156700 w 9156700"/>
              <a:gd name="connsiteY3" fmla="*/ 3923757 h 4276812"/>
              <a:gd name="connsiteX4" fmla="*/ 1342482 w 9156700"/>
              <a:gd name="connsiteY4" fmla="*/ 3959604 h 4276812"/>
              <a:gd name="connsiteX5" fmla="*/ 1203325 w 9156700"/>
              <a:gd name="connsiteY5" fmla="*/ 4267882 h 4276812"/>
              <a:gd name="connsiteX6" fmla="*/ 0 w 9156700"/>
              <a:gd name="connsiteY6" fmla="*/ 4276812 h 4276812"/>
              <a:gd name="connsiteX7" fmla="*/ 12700 w 9156700"/>
              <a:gd name="connsiteY7" fmla="*/ 708568 h 4276812"/>
              <a:gd name="connsiteX8" fmla="*/ 6893 w 9156700"/>
              <a:gd name="connsiteY8" fmla="*/ 9525 h 427681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23757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23757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69276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54641"/>
              <a:gd name="connsiteY0" fmla="*/ 9525 h 4267882"/>
              <a:gd name="connsiteX1" fmla="*/ 9149876 w 9154641"/>
              <a:gd name="connsiteY1" fmla="*/ 0 h 4267882"/>
              <a:gd name="connsiteX2" fmla="*/ 9149876 w 9154641"/>
              <a:gd name="connsiteY2" fmla="*/ 0 h 4267882"/>
              <a:gd name="connsiteX3" fmla="*/ 9154641 w 9154641"/>
              <a:gd name="connsiteY3" fmla="*/ 3952802 h 4267882"/>
              <a:gd name="connsiteX4" fmla="*/ 1338039 w 9154641"/>
              <a:gd name="connsiteY4" fmla="*/ 3954857 h 4267882"/>
              <a:gd name="connsiteX5" fmla="*/ 1196501 w 9154641"/>
              <a:gd name="connsiteY5" fmla="*/ 4267882 h 4267882"/>
              <a:gd name="connsiteX6" fmla="*/ 2701 w 9154641"/>
              <a:gd name="connsiteY6" fmla="*/ 4264722 h 4267882"/>
              <a:gd name="connsiteX7" fmla="*/ 5876 w 9154641"/>
              <a:gd name="connsiteY7" fmla="*/ 708568 h 4267882"/>
              <a:gd name="connsiteX8" fmla="*/ 69 w 9154641"/>
              <a:gd name="connsiteY8" fmla="*/ 9525 h 4267882"/>
              <a:gd name="connsiteX0" fmla="*/ 69 w 9154641"/>
              <a:gd name="connsiteY0" fmla="*/ 0 h 4277584"/>
              <a:gd name="connsiteX1" fmla="*/ 9149876 w 9154641"/>
              <a:gd name="connsiteY1" fmla="*/ 9702 h 4277584"/>
              <a:gd name="connsiteX2" fmla="*/ 9149876 w 9154641"/>
              <a:gd name="connsiteY2" fmla="*/ 9702 h 4277584"/>
              <a:gd name="connsiteX3" fmla="*/ 9154641 w 9154641"/>
              <a:gd name="connsiteY3" fmla="*/ 3962504 h 4277584"/>
              <a:gd name="connsiteX4" fmla="*/ 1338039 w 9154641"/>
              <a:gd name="connsiteY4" fmla="*/ 3964559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38039 w 9154641"/>
              <a:gd name="connsiteY4" fmla="*/ 3964559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38039 w 9154641"/>
              <a:gd name="connsiteY4" fmla="*/ 3964559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50697 w 9154641"/>
              <a:gd name="connsiteY4" fmla="*/ 3951741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50697 w 9154641"/>
              <a:gd name="connsiteY4" fmla="*/ 3951741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52890 h 4277584"/>
              <a:gd name="connsiteX4" fmla="*/ 1350697 w 9150032"/>
              <a:gd name="connsiteY4" fmla="*/ 3951741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52890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52890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0600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41204 w 9150032"/>
              <a:gd name="connsiteY4" fmla="*/ 3965431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41204 w 9150032"/>
              <a:gd name="connsiteY4" fmla="*/ 3967847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5431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4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4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4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19844 w 9150032"/>
              <a:gd name="connsiteY4" fmla="*/ 3967847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5 w 9150032"/>
              <a:gd name="connsiteY4" fmla="*/ 3960599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3115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9257"/>
              <a:gd name="connsiteX1" fmla="*/ 9149876 w 9150032"/>
              <a:gd name="connsiteY1" fmla="*/ 9702 h 4279257"/>
              <a:gd name="connsiteX2" fmla="*/ 9149876 w 9150032"/>
              <a:gd name="connsiteY2" fmla="*/ 89 h 4279257"/>
              <a:gd name="connsiteX3" fmla="*/ 9141983 w 9150032"/>
              <a:gd name="connsiteY3" fmla="*/ 3960138 h 4279257"/>
              <a:gd name="connsiteX4" fmla="*/ 1326965 w 9150032"/>
              <a:gd name="connsiteY4" fmla="*/ 3960599 h 4279257"/>
              <a:gd name="connsiteX5" fmla="*/ 1213115 w 9150032"/>
              <a:gd name="connsiteY5" fmla="*/ 4275168 h 4279257"/>
              <a:gd name="connsiteX6" fmla="*/ 2701 w 9150032"/>
              <a:gd name="connsiteY6" fmla="*/ 4279257 h 4279257"/>
              <a:gd name="connsiteX7" fmla="*/ 5876 w 9150032"/>
              <a:gd name="connsiteY7" fmla="*/ 718270 h 4279257"/>
              <a:gd name="connsiteX8" fmla="*/ 69 w 9150032"/>
              <a:gd name="connsiteY8" fmla="*/ 0 h 4279257"/>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0742 w 9150032"/>
              <a:gd name="connsiteY5" fmla="*/ 4282416 h 4282416"/>
              <a:gd name="connsiteX6" fmla="*/ 2701 w 9150032"/>
              <a:gd name="connsiteY6" fmla="*/ 4279257 h 4282416"/>
              <a:gd name="connsiteX7" fmla="*/ 5876 w 9150032"/>
              <a:gd name="connsiteY7" fmla="*/ 718270 h 4282416"/>
              <a:gd name="connsiteX8" fmla="*/ 69 w 9150032"/>
              <a:gd name="connsiteY8" fmla="*/ 0 h 4282416"/>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0742 w 9150032"/>
              <a:gd name="connsiteY5" fmla="*/ 4282416 h 4282416"/>
              <a:gd name="connsiteX6" fmla="*/ 2701 w 9150032"/>
              <a:gd name="connsiteY6" fmla="*/ 4279257 h 4282416"/>
              <a:gd name="connsiteX7" fmla="*/ 5876 w 9150032"/>
              <a:gd name="connsiteY7" fmla="*/ 718270 h 4282416"/>
              <a:gd name="connsiteX8" fmla="*/ 69 w 9150032"/>
              <a:gd name="connsiteY8" fmla="*/ 0 h 4282416"/>
              <a:gd name="connsiteX0" fmla="*/ 69 w 9150032"/>
              <a:gd name="connsiteY0" fmla="*/ 0 h 4279257"/>
              <a:gd name="connsiteX1" fmla="*/ 9149876 w 9150032"/>
              <a:gd name="connsiteY1" fmla="*/ 9702 h 4279257"/>
              <a:gd name="connsiteX2" fmla="*/ 9149876 w 9150032"/>
              <a:gd name="connsiteY2" fmla="*/ 89 h 4279257"/>
              <a:gd name="connsiteX3" fmla="*/ 9141983 w 9150032"/>
              <a:gd name="connsiteY3" fmla="*/ 3960138 h 4279257"/>
              <a:gd name="connsiteX4" fmla="*/ 1326965 w 9150032"/>
              <a:gd name="connsiteY4" fmla="*/ 3960599 h 4279257"/>
              <a:gd name="connsiteX5" fmla="*/ 1210742 w 9150032"/>
              <a:gd name="connsiteY5" fmla="*/ 4277583 h 4279257"/>
              <a:gd name="connsiteX6" fmla="*/ 2701 w 9150032"/>
              <a:gd name="connsiteY6" fmla="*/ 4279257 h 4279257"/>
              <a:gd name="connsiteX7" fmla="*/ 5876 w 9150032"/>
              <a:gd name="connsiteY7" fmla="*/ 718270 h 4279257"/>
              <a:gd name="connsiteX8" fmla="*/ 69 w 9150032"/>
              <a:gd name="connsiteY8" fmla="*/ 0 h 4279257"/>
              <a:gd name="connsiteX0" fmla="*/ 69 w 9150032"/>
              <a:gd name="connsiteY0" fmla="*/ 0 h 4284831"/>
              <a:gd name="connsiteX1" fmla="*/ 9149876 w 9150032"/>
              <a:gd name="connsiteY1" fmla="*/ 9702 h 4284831"/>
              <a:gd name="connsiteX2" fmla="*/ 9149876 w 9150032"/>
              <a:gd name="connsiteY2" fmla="*/ 89 h 4284831"/>
              <a:gd name="connsiteX3" fmla="*/ 9141983 w 9150032"/>
              <a:gd name="connsiteY3" fmla="*/ 3960138 h 4284831"/>
              <a:gd name="connsiteX4" fmla="*/ 1326965 w 9150032"/>
              <a:gd name="connsiteY4" fmla="*/ 3960599 h 4284831"/>
              <a:gd name="connsiteX5" fmla="*/ 1210742 w 9150032"/>
              <a:gd name="connsiteY5" fmla="*/ 4284831 h 4284831"/>
              <a:gd name="connsiteX6" fmla="*/ 2701 w 9150032"/>
              <a:gd name="connsiteY6" fmla="*/ 4279257 h 4284831"/>
              <a:gd name="connsiteX7" fmla="*/ 5876 w 9150032"/>
              <a:gd name="connsiteY7" fmla="*/ 718270 h 4284831"/>
              <a:gd name="connsiteX8" fmla="*/ 69 w 9150032"/>
              <a:gd name="connsiteY8" fmla="*/ 0 h 4284831"/>
              <a:gd name="connsiteX0" fmla="*/ 69 w 9150032"/>
              <a:gd name="connsiteY0" fmla="*/ 0 h 4279257"/>
              <a:gd name="connsiteX1" fmla="*/ 9149876 w 9150032"/>
              <a:gd name="connsiteY1" fmla="*/ 9702 h 4279257"/>
              <a:gd name="connsiteX2" fmla="*/ 9149876 w 9150032"/>
              <a:gd name="connsiteY2" fmla="*/ 89 h 4279257"/>
              <a:gd name="connsiteX3" fmla="*/ 9141983 w 9150032"/>
              <a:gd name="connsiteY3" fmla="*/ 3960138 h 4279257"/>
              <a:gd name="connsiteX4" fmla="*/ 1326965 w 9150032"/>
              <a:gd name="connsiteY4" fmla="*/ 3960599 h 4279257"/>
              <a:gd name="connsiteX5" fmla="*/ 1210742 w 9150032"/>
              <a:gd name="connsiteY5" fmla="*/ 4277583 h 4279257"/>
              <a:gd name="connsiteX6" fmla="*/ 2701 w 9150032"/>
              <a:gd name="connsiteY6" fmla="*/ 4279257 h 4279257"/>
              <a:gd name="connsiteX7" fmla="*/ 5876 w 9150032"/>
              <a:gd name="connsiteY7" fmla="*/ 718270 h 4279257"/>
              <a:gd name="connsiteX8" fmla="*/ 69 w 9150032"/>
              <a:gd name="connsiteY8" fmla="*/ 0 h 4279257"/>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3116 w 9150032"/>
              <a:gd name="connsiteY5" fmla="*/ 4282416 h 4282416"/>
              <a:gd name="connsiteX6" fmla="*/ 2701 w 9150032"/>
              <a:gd name="connsiteY6" fmla="*/ 4279257 h 4282416"/>
              <a:gd name="connsiteX7" fmla="*/ 5876 w 9150032"/>
              <a:gd name="connsiteY7" fmla="*/ 718270 h 4282416"/>
              <a:gd name="connsiteX8" fmla="*/ 69 w 9150032"/>
              <a:gd name="connsiteY8" fmla="*/ 0 h 4282416"/>
              <a:gd name="connsiteX0" fmla="*/ 69 w 9150032"/>
              <a:gd name="connsiteY0" fmla="*/ 0 h 4284089"/>
              <a:gd name="connsiteX1" fmla="*/ 9149876 w 9150032"/>
              <a:gd name="connsiteY1" fmla="*/ 9702 h 4284089"/>
              <a:gd name="connsiteX2" fmla="*/ 9149876 w 9150032"/>
              <a:gd name="connsiteY2" fmla="*/ 89 h 4284089"/>
              <a:gd name="connsiteX3" fmla="*/ 9141983 w 9150032"/>
              <a:gd name="connsiteY3" fmla="*/ 3960138 h 4284089"/>
              <a:gd name="connsiteX4" fmla="*/ 1326965 w 9150032"/>
              <a:gd name="connsiteY4" fmla="*/ 3960599 h 4284089"/>
              <a:gd name="connsiteX5" fmla="*/ 1213116 w 9150032"/>
              <a:gd name="connsiteY5" fmla="*/ 4282416 h 4284089"/>
              <a:gd name="connsiteX6" fmla="*/ 2701 w 9150032"/>
              <a:gd name="connsiteY6" fmla="*/ 4284089 h 4284089"/>
              <a:gd name="connsiteX7" fmla="*/ 5876 w 9150032"/>
              <a:gd name="connsiteY7" fmla="*/ 718270 h 4284089"/>
              <a:gd name="connsiteX8" fmla="*/ 69 w 9150032"/>
              <a:gd name="connsiteY8" fmla="*/ 0 h 4284089"/>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3116 w 9150032"/>
              <a:gd name="connsiteY5" fmla="*/ 4282416 h 4282416"/>
              <a:gd name="connsiteX6" fmla="*/ 5075 w 9150032"/>
              <a:gd name="connsiteY6" fmla="*/ 4281672 h 4282416"/>
              <a:gd name="connsiteX7" fmla="*/ 5876 w 9150032"/>
              <a:gd name="connsiteY7" fmla="*/ 718270 h 4282416"/>
              <a:gd name="connsiteX8" fmla="*/ 69 w 9150032"/>
              <a:gd name="connsiteY8" fmla="*/ 0 h 4282416"/>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6965 w 9150032"/>
              <a:gd name="connsiteY4" fmla="*/ 3960599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31713 w 9150032"/>
              <a:gd name="connsiteY4" fmla="*/ 3960599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31713 w 9150032"/>
              <a:gd name="connsiteY4" fmla="*/ 3960599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2219 w 9150032"/>
              <a:gd name="connsiteY4" fmla="*/ 3970263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6967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31714 w 9150006"/>
              <a:gd name="connsiteY4" fmla="*/ 3963015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6 w 9150006"/>
              <a:gd name="connsiteY5" fmla="*/ 4017134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6 w 9150006"/>
              <a:gd name="connsiteY5" fmla="*/ 4007470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5733 w 9150006"/>
              <a:gd name="connsiteY5" fmla="*/ 4005054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3360 w 9150006"/>
              <a:gd name="connsiteY5" fmla="*/ 4002638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7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7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806 w 9152201"/>
              <a:gd name="connsiteY0" fmla="*/ 0 h 4280000"/>
              <a:gd name="connsiteX1" fmla="*/ 9150613 w 9152201"/>
              <a:gd name="connsiteY1" fmla="*/ 9702 h 4280000"/>
              <a:gd name="connsiteX2" fmla="*/ 9150613 w 9152201"/>
              <a:gd name="connsiteY2" fmla="*/ 89 h 4280000"/>
              <a:gd name="connsiteX3" fmla="*/ 9140347 w 9152201"/>
              <a:gd name="connsiteY3" fmla="*/ 3967387 h 4280000"/>
              <a:gd name="connsiteX4" fmla="*/ 1344317 w 9152201"/>
              <a:gd name="connsiteY4" fmla="*/ 3963016 h 4280000"/>
              <a:gd name="connsiteX5" fmla="*/ 1269350 w 9152201"/>
              <a:gd name="connsiteY5" fmla="*/ 4009885 h 4280000"/>
              <a:gd name="connsiteX6" fmla="*/ 1262230 w 9152201"/>
              <a:gd name="connsiteY6" fmla="*/ 4220084 h 4280000"/>
              <a:gd name="connsiteX7" fmla="*/ 1213854 w 9152201"/>
              <a:gd name="connsiteY7" fmla="*/ 4280000 h 4280000"/>
              <a:gd name="connsiteX8" fmla="*/ 4376 w 9152201"/>
              <a:gd name="connsiteY8" fmla="*/ 4265541 h 4280000"/>
              <a:gd name="connsiteX9" fmla="*/ 6613 w 9152201"/>
              <a:gd name="connsiteY9" fmla="*/ 718270 h 4280000"/>
              <a:gd name="connsiteX10" fmla="*/ 806 w 9152201"/>
              <a:gd name="connsiteY10" fmla="*/ 0 h 4280000"/>
              <a:gd name="connsiteX0" fmla="*/ 806 w 9152201"/>
              <a:gd name="connsiteY0" fmla="*/ 0 h 4280000"/>
              <a:gd name="connsiteX1" fmla="*/ 9150613 w 9152201"/>
              <a:gd name="connsiteY1" fmla="*/ 9702 h 4280000"/>
              <a:gd name="connsiteX2" fmla="*/ 9150613 w 9152201"/>
              <a:gd name="connsiteY2" fmla="*/ 89 h 4280000"/>
              <a:gd name="connsiteX3" fmla="*/ 9140347 w 9152201"/>
              <a:gd name="connsiteY3" fmla="*/ 3967387 h 4280000"/>
              <a:gd name="connsiteX4" fmla="*/ 1344317 w 9152201"/>
              <a:gd name="connsiteY4" fmla="*/ 3963016 h 4280000"/>
              <a:gd name="connsiteX5" fmla="*/ 1269350 w 9152201"/>
              <a:gd name="connsiteY5" fmla="*/ 4009885 h 4280000"/>
              <a:gd name="connsiteX6" fmla="*/ 1262230 w 9152201"/>
              <a:gd name="connsiteY6" fmla="*/ 4220084 h 4280000"/>
              <a:gd name="connsiteX7" fmla="*/ 1196100 w 9152201"/>
              <a:gd name="connsiteY7" fmla="*/ 4280000 h 4280000"/>
              <a:gd name="connsiteX8" fmla="*/ 4376 w 9152201"/>
              <a:gd name="connsiteY8" fmla="*/ 4265541 h 4280000"/>
              <a:gd name="connsiteX9" fmla="*/ 6613 w 9152201"/>
              <a:gd name="connsiteY9" fmla="*/ 718270 h 4280000"/>
              <a:gd name="connsiteX10" fmla="*/ 806 w 9152201"/>
              <a:gd name="connsiteY10" fmla="*/ 0 h 4280000"/>
              <a:gd name="connsiteX0" fmla="*/ 806 w 9152201"/>
              <a:gd name="connsiteY0" fmla="*/ 0 h 4265541"/>
              <a:gd name="connsiteX1" fmla="*/ 9150613 w 9152201"/>
              <a:gd name="connsiteY1" fmla="*/ 9702 h 4265541"/>
              <a:gd name="connsiteX2" fmla="*/ 9150613 w 9152201"/>
              <a:gd name="connsiteY2" fmla="*/ 89 h 4265541"/>
              <a:gd name="connsiteX3" fmla="*/ 9140347 w 9152201"/>
              <a:gd name="connsiteY3" fmla="*/ 3967387 h 4265541"/>
              <a:gd name="connsiteX4" fmla="*/ 1344317 w 9152201"/>
              <a:gd name="connsiteY4" fmla="*/ 3963016 h 4265541"/>
              <a:gd name="connsiteX5" fmla="*/ 1269350 w 9152201"/>
              <a:gd name="connsiteY5" fmla="*/ 4009885 h 4265541"/>
              <a:gd name="connsiteX6" fmla="*/ 1262230 w 9152201"/>
              <a:gd name="connsiteY6" fmla="*/ 4220084 h 4265541"/>
              <a:gd name="connsiteX7" fmla="*/ 1196100 w 9152201"/>
              <a:gd name="connsiteY7" fmla="*/ 4258492 h 4265541"/>
              <a:gd name="connsiteX8" fmla="*/ 4376 w 9152201"/>
              <a:gd name="connsiteY8" fmla="*/ 4265541 h 4265541"/>
              <a:gd name="connsiteX9" fmla="*/ 6613 w 9152201"/>
              <a:gd name="connsiteY9" fmla="*/ 718270 h 4265541"/>
              <a:gd name="connsiteX10" fmla="*/ 806 w 9152201"/>
              <a:gd name="connsiteY10" fmla="*/ 0 h 4265541"/>
              <a:gd name="connsiteX0" fmla="*/ 806 w 9152201"/>
              <a:gd name="connsiteY0" fmla="*/ 0 h 4268653"/>
              <a:gd name="connsiteX1" fmla="*/ 9150613 w 9152201"/>
              <a:gd name="connsiteY1" fmla="*/ 9702 h 4268653"/>
              <a:gd name="connsiteX2" fmla="*/ 9150613 w 9152201"/>
              <a:gd name="connsiteY2" fmla="*/ 89 h 4268653"/>
              <a:gd name="connsiteX3" fmla="*/ 9140347 w 9152201"/>
              <a:gd name="connsiteY3" fmla="*/ 3967387 h 4268653"/>
              <a:gd name="connsiteX4" fmla="*/ 1344317 w 9152201"/>
              <a:gd name="connsiteY4" fmla="*/ 3963016 h 4268653"/>
              <a:gd name="connsiteX5" fmla="*/ 1269350 w 9152201"/>
              <a:gd name="connsiteY5" fmla="*/ 4009885 h 4268653"/>
              <a:gd name="connsiteX6" fmla="*/ 1262230 w 9152201"/>
              <a:gd name="connsiteY6" fmla="*/ 4220084 h 4268653"/>
              <a:gd name="connsiteX7" fmla="*/ 1173736 w 9152201"/>
              <a:gd name="connsiteY7" fmla="*/ 4268653 h 4268653"/>
              <a:gd name="connsiteX8" fmla="*/ 4376 w 9152201"/>
              <a:gd name="connsiteY8" fmla="*/ 4265541 h 4268653"/>
              <a:gd name="connsiteX9" fmla="*/ 6613 w 9152201"/>
              <a:gd name="connsiteY9" fmla="*/ 718270 h 4268653"/>
              <a:gd name="connsiteX10" fmla="*/ 806 w 9152201"/>
              <a:gd name="connsiteY10" fmla="*/ 0 h 4268653"/>
              <a:gd name="connsiteX0" fmla="*/ 806 w 9152201"/>
              <a:gd name="connsiteY0" fmla="*/ 0 h 4275580"/>
              <a:gd name="connsiteX1" fmla="*/ 9150613 w 9152201"/>
              <a:gd name="connsiteY1" fmla="*/ 9702 h 4275580"/>
              <a:gd name="connsiteX2" fmla="*/ 9150613 w 9152201"/>
              <a:gd name="connsiteY2" fmla="*/ 89 h 4275580"/>
              <a:gd name="connsiteX3" fmla="*/ 9140347 w 9152201"/>
              <a:gd name="connsiteY3" fmla="*/ 3967387 h 4275580"/>
              <a:gd name="connsiteX4" fmla="*/ 1344317 w 9152201"/>
              <a:gd name="connsiteY4" fmla="*/ 3963016 h 4275580"/>
              <a:gd name="connsiteX5" fmla="*/ 1269350 w 9152201"/>
              <a:gd name="connsiteY5" fmla="*/ 4009885 h 4275580"/>
              <a:gd name="connsiteX6" fmla="*/ 1262230 w 9152201"/>
              <a:gd name="connsiteY6" fmla="*/ 4220084 h 4275580"/>
              <a:gd name="connsiteX7" fmla="*/ 1173736 w 9152201"/>
              <a:gd name="connsiteY7" fmla="*/ 4268653 h 4275580"/>
              <a:gd name="connsiteX8" fmla="*/ 4376 w 9152201"/>
              <a:gd name="connsiteY8" fmla="*/ 4265541 h 4275580"/>
              <a:gd name="connsiteX9" fmla="*/ 6613 w 9152201"/>
              <a:gd name="connsiteY9" fmla="*/ 718270 h 4275580"/>
              <a:gd name="connsiteX10" fmla="*/ 806 w 9152201"/>
              <a:gd name="connsiteY10" fmla="*/ 0 h 4275580"/>
              <a:gd name="connsiteX0" fmla="*/ 806 w 9152201"/>
              <a:gd name="connsiteY0" fmla="*/ 0 h 4268653"/>
              <a:gd name="connsiteX1" fmla="*/ 9150613 w 9152201"/>
              <a:gd name="connsiteY1" fmla="*/ 9702 h 4268653"/>
              <a:gd name="connsiteX2" fmla="*/ 9150613 w 9152201"/>
              <a:gd name="connsiteY2" fmla="*/ 89 h 4268653"/>
              <a:gd name="connsiteX3" fmla="*/ 9140347 w 9152201"/>
              <a:gd name="connsiteY3" fmla="*/ 3967387 h 4268653"/>
              <a:gd name="connsiteX4" fmla="*/ 1344317 w 9152201"/>
              <a:gd name="connsiteY4" fmla="*/ 3963016 h 4268653"/>
              <a:gd name="connsiteX5" fmla="*/ 1269350 w 9152201"/>
              <a:gd name="connsiteY5" fmla="*/ 4009885 h 4268653"/>
              <a:gd name="connsiteX6" fmla="*/ 1262230 w 9152201"/>
              <a:gd name="connsiteY6" fmla="*/ 4220084 h 4268653"/>
              <a:gd name="connsiteX7" fmla="*/ 1173736 w 9152201"/>
              <a:gd name="connsiteY7" fmla="*/ 4268653 h 4268653"/>
              <a:gd name="connsiteX8" fmla="*/ 4376 w 9152201"/>
              <a:gd name="connsiteY8" fmla="*/ 4265541 h 4268653"/>
              <a:gd name="connsiteX9" fmla="*/ 6613 w 9152201"/>
              <a:gd name="connsiteY9" fmla="*/ 718270 h 4268653"/>
              <a:gd name="connsiteX10" fmla="*/ 806 w 9152201"/>
              <a:gd name="connsiteY10" fmla="*/ 0 h 4268653"/>
              <a:gd name="connsiteX0" fmla="*/ 806 w 9152201"/>
              <a:gd name="connsiteY0" fmla="*/ 0 h 4290821"/>
              <a:gd name="connsiteX1" fmla="*/ 9150613 w 9152201"/>
              <a:gd name="connsiteY1" fmla="*/ 9702 h 4290821"/>
              <a:gd name="connsiteX2" fmla="*/ 9150613 w 9152201"/>
              <a:gd name="connsiteY2" fmla="*/ 89 h 4290821"/>
              <a:gd name="connsiteX3" fmla="*/ 9140347 w 9152201"/>
              <a:gd name="connsiteY3" fmla="*/ 3967387 h 4290821"/>
              <a:gd name="connsiteX4" fmla="*/ 1344317 w 9152201"/>
              <a:gd name="connsiteY4" fmla="*/ 3963016 h 4290821"/>
              <a:gd name="connsiteX5" fmla="*/ 1269350 w 9152201"/>
              <a:gd name="connsiteY5" fmla="*/ 4009885 h 4290821"/>
              <a:gd name="connsiteX6" fmla="*/ 1262230 w 9152201"/>
              <a:gd name="connsiteY6" fmla="*/ 4220084 h 4290821"/>
              <a:gd name="connsiteX7" fmla="*/ 1173736 w 9152201"/>
              <a:gd name="connsiteY7" fmla="*/ 4268653 h 4290821"/>
              <a:gd name="connsiteX8" fmla="*/ 4376 w 9152201"/>
              <a:gd name="connsiteY8" fmla="*/ 4265541 h 4290821"/>
              <a:gd name="connsiteX9" fmla="*/ 6613 w 9152201"/>
              <a:gd name="connsiteY9" fmla="*/ 718270 h 4290821"/>
              <a:gd name="connsiteX10" fmla="*/ 806 w 9152201"/>
              <a:gd name="connsiteY10" fmla="*/ 0 h 4290821"/>
              <a:gd name="connsiteX0" fmla="*/ 806 w 9152201"/>
              <a:gd name="connsiteY0" fmla="*/ 0 h 4270324"/>
              <a:gd name="connsiteX1" fmla="*/ 9150613 w 9152201"/>
              <a:gd name="connsiteY1" fmla="*/ 9702 h 4270324"/>
              <a:gd name="connsiteX2" fmla="*/ 9150613 w 9152201"/>
              <a:gd name="connsiteY2" fmla="*/ 89 h 4270324"/>
              <a:gd name="connsiteX3" fmla="*/ 9140347 w 9152201"/>
              <a:gd name="connsiteY3" fmla="*/ 3967387 h 4270324"/>
              <a:gd name="connsiteX4" fmla="*/ 1344317 w 9152201"/>
              <a:gd name="connsiteY4" fmla="*/ 3963016 h 4270324"/>
              <a:gd name="connsiteX5" fmla="*/ 1269350 w 9152201"/>
              <a:gd name="connsiteY5" fmla="*/ 4009885 h 4270324"/>
              <a:gd name="connsiteX6" fmla="*/ 1262230 w 9152201"/>
              <a:gd name="connsiteY6" fmla="*/ 4220084 h 4270324"/>
              <a:gd name="connsiteX7" fmla="*/ 1173736 w 9152201"/>
              <a:gd name="connsiteY7" fmla="*/ 4268653 h 4270324"/>
              <a:gd name="connsiteX8" fmla="*/ 4376 w 9152201"/>
              <a:gd name="connsiteY8" fmla="*/ 4265541 h 4270324"/>
              <a:gd name="connsiteX9" fmla="*/ 6613 w 9152201"/>
              <a:gd name="connsiteY9" fmla="*/ 718270 h 4270324"/>
              <a:gd name="connsiteX10" fmla="*/ 806 w 9152201"/>
              <a:gd name="connsiteY10" fmla="*/ 0 h 4270324"/>
              <a:gd name="connsiteX0" fmla="*/ 806 w 9152201"/>
              <a:gd name="connsiteY0" fmla="*/ 0 h 4275702"/>
              <a:gd name="connsiteX1" fmla="*/ 9150613 w 9152201"/>
              <a:gd name="connsiteY1" fmla="*/ 9702 h 4275702"/>
              <a:gd name="connsiteX2" fmla="*/ 9150613 w 9152201"/>
              <a:gd name="connsiteY2" fmla="*/ 89 h 4275702"/>
              <a:gd name="connsiteX3" fmla="*/ 9140347 w 9152201"/>
              <a:gd name="connsiteY3" fmla="*/ 3967387 h 4275702"/>
              <a:gd name="connsiteX4" fmla="*/ 1344317 w 9152201"/>
              <a:gd name="connsiteY4" fmla="*/ 3963016 h 4275702"/>
              <a:gd name="connsiteX5" fmla="*/ 1269350 w 9152201"/>
              <a:gd name="connsiteY5" fmla="*/ 4009885 h 4275702"/>
              <a:gd name="connsiteX6" fmla="*/ 1262230 w 9152201"/>
              <a:gd name="connsiteY6" fmla="*/ 4220084 h 4275702"/>
              <a:gd name="connsiteX7" fmla="*/ 1173736 w 9152201"/>
              <a:gd name="connsiteY7" fmla="*/ 4268653 h 4275702"/>
              <a:gd name="connsiteX8" fmla="*/ 0 w 9152201"/>
              <a:gd name="connsiteY8" fmla="*/ 4275702 h 4275702"/>
              <a:gd name="connsiteX9" fmla="*/ 6613 w 9152201"/>
              <a:gd name="connsiteY9" fmla="*/ 718270 h 4275702"/>
              <a:gd name="connsiteX10" fmla="*/ 806 w 9152201"/>
              <a:gd name="connsiteY10" fmla="*/ 0 h 4275702"/>
              <a:gd name="connsiteX0" fmla="*/ 806 w 9152201"/>
              <a:gd name="connsiteY0" fmla="*/ 0 h 4270324"/>
              <a:gd name="connsiteX1" fmla="*/ 9150613 w 9152201"/>
              <a:gd name="connsiteY1" fmla="*/ 9702 h 4270324"/>
              <a:gd name="connsiteX2" fmla="*/ 9150613 w 9152201"/>
              <a:gd name="connsiteY2" fmla="*/ 89 h 4270324"/>
              <a:gd name="connsiteX3" fmla="*/ 9140347 w 9152201"/>
              <a:gd name="connsiteY3" fmla="*/ 3967387 h 4270324"/>
              <a:gd name="connsiteX4" fmla="*/ 1344317 w 9152201"/>
              <a:gd name="connsiteY4" fmla="*/ 3963016 h 4270324"/>
              <a:gd name="connsiteX5" fmla="*/ 1269350 w 9152201"/>
              <a:gd name="connsiteY5" fmla="*/ 4009885 h 4270324"/>
              <a:gd name="connsiteX6" fmla="*/ 1262230 w 9152201"/>
              <a:gd name="connsiteY6" fmla="*/ 4220084 h 4270324"/>
              <a:gd name="connsiteX7" fmla="*/ 1173736 w 9152201"/>
              <a:gd name="connsiteY7" fmla="*/ 4268653 h 4270324"/>
              <a:gd name="connsiteX8" fmla="*/ 0 w 9152201"/>
              <a:gd name="connsiteY8" fmla="*/ 4265542 h 4270324"/>
              <a:gd name="connsiteX9" fmla="*/ 6613 w 9152201"/>
              <a:gd name="connsiteY9" fmla="*/ 718270 h 4270324"/>
              <a:gd name="connsiteX10" fmla="*/ 806 w 9152201"/>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45123 w 9153007"/>
              <a:gd name="connsiteY4" fmla="*/ 396301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39531 w 9153007"/>
              <a:gd name="connsiteY4" fmla="*/ 3968097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67917"/>
              <a:gd name="connsiteY0" fmla="*/ 0 h 4270324"/>
              <a:gd name="connsiteX1" fmla="*/ 9151419 w 9167917"/>
              <a:gd name="connsiteY1" fmla="*/ 9702 h 4270324"/>
              <a:gd name="connsiteX2" fmla="*/ 9151419 w 9167917"/>
              <a:gd name="connsiteY2" fmla="*/ 89 h 4270324"/>
              <a:gd name="connsiteX3" fmla="*/ 9167917 w 9167917"/>
              <a:gd name="connsiteY3" fmla="*/ 3971134 h 4270324"/>
              <a:gd name="connsiteX4" fmla="*/ 1352489 w 9167917"/>
              <a:gd name="connsiteY4" fmla="*/ 3975946 h 4270324"/>
              <a:gd name="connsiteX5" fmla="*/ 1270156 w 9167917"/>
              <a:gd name="connsiteY5" fmla="*/ 4009885 h 4270324"/>
              <a:gd name="connsiteX6" fmla="*/ 1263036 w 9167917"/>
              <a:gd name="connsiteY6" fmla="*/ 4220084 h 4270324"/>
              <a:gd name="connsiteX7" fmla="*/ 1174542 w 9167917"/>
              <a:gd name="connsiteY7" fmla="*/ 4268653 h 4270324"/>
              <a:gd name="connsiteX8" fmla="*/ 806 w 9167917"/>
              <a:gd name="connsiteY8" fmla="*/ 4265542 h 4270324"/>
              <a:gd name="connsiteX9" fmla="*/ 7419 w 9167917"/>
              <a:gd name="connsiteY9" fmla="*/ 718270 h 4270324"/>
              <a:gd name="connsiteX10" fmla="*/ 806 w 916791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67387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67917"/>
              <a:gd name="connsiteY0" fmla="*/ 0 h 4270324"/>
              <a:gd name="connsiteX1" fmla="*/ 9151419 w 9167917"/>
              <a:gd name="connsiteY1" fmla="*/ 9702 h 4270324"/>
              <a:gd name="connsiteX2" fmla="*/ 9151419 w 9167917"/>
              <a:gd name="connsiteY2" fmla="*/ 89 h 4270324"/>
              <a:gd name="connsiteX3" fmla="*/ 9167917 w 9167917"/>
              <a:gd name="connsiteY3" fmla="*/ 3974881 h 4270324"/>
              <a:gd name="connsiteX4" fmla="*/ 1352489 w 9167917"/>
              <a:gd name="connsiteY4" fmla="*/ 3975946 h 4270324"/>
              <a:gd name="connsiteX5" fmla="*/ 1270156 w 9167917"/>
              <a:gd name="connsiteY5" fmla="*/ 4009885 h 4270324"/>
              <a:gd name="connsiteX6" fmla="*/ 1263036 w 9167917"/>
              <a:gd name="connsiteY6" fmla="*/ 4220084 h 4270324"/>
              <a:gd name="connsiteX7" fmla="*/ 1174542 w 9167917"/>
              <a:gd name="connsiteY7" fmla="*/ 4268653 h 4270324"/>
              <a:gd name="connsiteX8" fmla="*/ 806 w 9167917"/>
              <a:gd name="connsiteY8" fmla="*/ 4265542 h 4270324"/>
              <a:gd name="connsiteX9" fmla="*/ 7419 w 9167917"/>
              <a:gd name="connsiteY9" fmla="*/ 718270 h 4270324"/>
              <a:gd name="connsiteX10" fmla="*/ 806 w 9167917"/>
              <a:gd name="connsiteY10" fmla="*/ 0 h 4270324"/>
              <a:gd name="connsiteX0" fmla="*/ 806 w 9167917"/>
              <a:gd name="connsiteY0" fmla="*/ 0 h 4276230"/>
              <a:gd name="connsiteX1" fmla="*/ 9151419 w 9167917"/>
              <a:gd name="connsiteY1" fmla="*/ 9702 h 4276230"/>
              <a:gd name="connsiteX2" fmla="*/ 9151419 w 9167917"/>
              <a:gd name="connsiteY2" fmla="*/ 89 h 4276230"/>
              <a:gd name="connsiteX3" fmla="*/ 9167917 w 9167917"/>
              <a:gd name="connsiteY3" fmla="*/ 3974881 h 4276230"/>
              <a:gd name="connsiteX4" fmla="*/ 1352489 w 9167917"/>
              <a:gd name="connsiteY4" fmla="*/ 3975946 h 4276230"/>
              <a:gd name="connsiteX5" fmla="*/ 1270156 w 9167917"/>
              <a:gd name="connsiteY5" fmla="*/ 4009885 h 4276230"/>
              <a:gd name="connsiteX6" fmla="*/ 1263036 w 9167917"/>
              <a:gd name="connsiteY6" fmla="*/ 4220084 h 4276230"/>
              <a:gd name="connsiteX7" fmla="*/ 1174542 w 9167917"/>
              <a:gd name="connsiteY7" fmla="*/ 4268653 h 4276230"/>
              <a:gd name="connsiteX8" fmla="*/ 806 w 9167917"/>
              <a:gd name="connsiteY8" fmla="*/ 4265543 h 4276230"/>
              <a:gd name="connsiteX9" fmla="*/ 7419 w 9167917"/>
              <a:gd name="connsiteY9" fmla="*/ 718270 h 4276230"/>
              <a:gd name="connsiteX10" fmla="*/ 806 w 9167917"/>
              <a:gd name="connsiteY10" fmla="*/ 0 h 4276230"/>
              <a:gd name="connsiteX0" fmla="*/ 806 w 9167917"/>
              <a:gd name="connsiteY0" fmla="*/ 0 h 4268653"/>
              <a:gd name="connsiteX1" fmla="*/ 9151419 w 9167917"/>
              <a:gd name="connsiteY1" fmla="*/ 9702 h 4268653"/>
              <a:gd name="connsiteX2" fmla="*/ 9151419 w 9167917"/>
              <a:gd name="connsiteY2" fmla="*/ 89 h 4268653"/>
              <a:gd name="connsiteX3" fmla="*/ 9167917 w 9167917"/>
              <a:gd name="connsiteY3" fmla="*/ 3974881 h 4268653"/>
              <a:gd name="connsiteX4" fmla="*/ 1352489 w 9167917"/>
              <a:gd name="connsiteY4" fmla="*/ 3975946 h 4268653"/>
              <a:gd name="connsiteX5" fmla="*/ 1270156 w 9167917"/>
              <a:gd name="connsiteY5" fmla="*/ 4009885 h 4268653"/>
              <a:gd name="connsiteX6" fmla="*/ 1263036 w 9167917"/>
              <a:gd name="connsiteY6" fmla="*/ 4220084 h 4268653"/>
              <a:gd name="connsiteX7" fmla="*/ 1174542 w 9167917"/>
              <a:gd name="connsiteY7" fmla="*/ 4268653 h 4268653"/>
              <a:gd name="connsiteX8" fmla="*/ 806 w 9167917"/>
              <a:gd name="connsiteY8" fmla="*/ 4250555 h 4268653"/>
              <a:gd name="connsiteX9" fmla="*/ 7419 w 9167917"/>
              <a:gd name="connsiteY9" fmla="*/ 718270 h 4268653"/>
              <a:gd name="connsiteX10" fmla="*/ 806 w 9167917"/>
              <a:gd name="connsiteY10" fmla="*/ 0 h 4268653"/>
              <a:gd name="connsiteX0" fmla="*/ 90722 w 9257833"/>
              <a:gd name="connsiteY0" fmla="*/ 0 h 4268653"/>
              <a:gd name="connsiteX1" fmla="*/ 9241335 w 9257833"/>
              <a:gd name="connsiteY1" fmla="*/ 9702 h 4268653"/>
              <a:gd name="connsiteX2" fmla="*/ 9241335 w 9257833"/>
              <a:gd name="connsiteY2" fmla="*/ 89 h 4268653"/>
              <a:gd name="connsiteX3" fmla="*/ 9257833 w 9257833"/>
              <a:gd name="connsiteY3" fmla="*/ 3974881 h 4268653"/>
              <a:gd name="connsiteX4" fmla="*/ 1442405 w 9257833"/>
              <a:gd name="connsiteY4" fmla="*/ 3975946 h 4268653"/>
              <a:gd name="connsiteX5" fmla="*/ 1360072 w 9257833"/>
              <a:gd name="connsiteY5" fmla="*/ 4009885 h 4268653"/>
              <a:gd name="connsiteX6" fmla="*/ 1352952 w 9257833"/>
              <a:gd name="connsiteY6" fmla="*/ 4220084 h 4268653"/>
              <a:gd name="connsiteX7" fmla="*/ 1264458 w 9257833"/>
              <a:gd name="connsiteY7" fmla="*/ 4268653 h 4268653"/>
              <a:gd name="connsiteX8" fmla="*/ 0 w 9257833"/>
              <a:gd name="connsiteY8" fmla="*/ 4246809 h 4268653"/>
              <a:gd name="connsiteX9" fmla="*/ 97335 w 9257833"/>
              <a:gd name="connsiteY9" fmla="*/ 718270 h 4268653"/>
              <a:gd name="connsiteX10" fmla="*/ 90722 w 9257833"/>
              <a:gd name="connsiteY10" fmla="*/ 0 h 4268653"/>
              <a:gd name="connsiteX0" fmla="*/ 806 w 9167917"/>
              <a:gd name="connsiteY0" fmla="*/ 0 h 4268653"/>
              <a:gd name="connsiteX1" fmla="*/ 9151419 w 9167917"/>
              <a:gd name="connsiteY1" fmla="*/ 9702 h 4268653"/>
              <a:gd name="connsiteX2" fmla="*/ 9151419 w 9167917"/>
              <a:gd name="connsiteY2" fmla="*/ 89 h 4268653"/>
              <a:gd name="connsiteX3" fmla="*/ 9167917 w 9167917"/>
              <a:gd name="connsiteY3" fmla="*/ 3974881 h 4268653"/>
              <a:gd name="connsiteX4" fmla="*/ 1352489 w 9167917"/>
              <a:gd name="connsiteY4" fmla="*/ 3975946 h 4268653"/>
              <a:gd name="connsiteX5" fmla="*/ 1270156 w 9167917"/>
              <a:gd name="connsiteY5" fmla="*/ 4009885 h 4268653"/>
              <a:gd name="connsiteX6" fmla="*/ 1263036 w 9167917"/>
              <a:gd name="connsiteY6" fmla="*/ 4220084 h 4268653"/>
              <a:gd name="connsiteX7" fmla="*/ 1174542 w 9167917"/>
              <a:gd name="connsiteY7" fmla="*/ 4268653 h 4268653"/>
              <a:gd name="connsiteX8" fmla="*/ 807 w 9167917"/>
              <a:gd name="connsiteY8" fmla="*/ 4261796 h 4268653"/>
              <a:gd name="connsiteX9" fmla="*/ 7419 w 9167917"/>
              <a:gd name="connsiteY9" fmla="*/ 718270 h 4268653"/>
              <a:gd name="connsiteX10" fmla="*/ 806 w 9167917"/>
              <a:gd name="connsiteY10" fmla="*/ 0 h 4268653"/>
              <a:gd name="connsiteX0" fmla="*/ 70102 w 9237213"/>
              <a:gd name="connsiteY0" fmla="*/ 0 h 4273036"/>
              <a:gd name="connsiteX1" fmla="*/ 9220715 w 9237213"/>
              <a:gd name="connsiteY1" fmla="*/ 9702 h 4273036"/>
              <a:gd name="connsiteX2" fmla="*/ 9220715 w 9237213"/>
              <a:gd name="connsiteY2" fmla="*/ 89 h 4273036"/>
              <a:gd name="connsiteX3" fmla="*/ 9237213 w 9237213"/>
              <a:gd name="connsiteY3" fmla="*/ 3974881 h 4273036"/>
              <a:gd name="connsiteX4" fmla="*/ 1421785 w 9237213"/>
              <a:gd name="connsiteY4" fmla="*/ 3975946 h 4273036"/>
              <a:gd name="connsiteX5" fmla="*/ 1339452 w 9237213"/>
              <a:gd name="connsiteY5" fmla="*/ 4009885 h 4273036"/>
              <a:gd name="connsiteX6" fmla="*/ 1332332 w 9237213"/>
              <a:gd name="connsiteY6" fmla="*/ 4220084 h 4273036"/>
              <a:gd name="connsiteX7" fmla="*/ 1243838 w 9237213"/>
              <a:gd name="connsiteY7" fmla="*/ 4268653 h 4273036"/>
              <a:gd name="connsiteX8" fmla="*/ 0 w 9237213"/>
              <a:gd name="connsiteY8" fmla="*/ 4273036 h 4273036"/>
              <a:gd name="connsiteX9" fmla="*/ 76715 w 9237213"/>
              <a:gd name="connsiteY9" fmla="*/ 718270 h 4273036"/>
              <a:gd name="connsiteX10" fmla="*/ 70102 w 9237213"/>
              <a:gd name="connsiteY10" fmla="*/ 0 h 4273036"/>
              <a:gd name="connsiteX0" fmla="*/ 53607 w 9220718"/>
              <a:gd name="connsiteY0" fmla="*/ 0 h 4268653"/>
              <a:gd name="connsiteX1" fmla="*/ 9204220 w 9220718"/>
              <a:gd name="connsiteY1" fmla="*/ 9702 h 4268653"/>
              <a:gd name="connsiteX2" fmla="*/ 9204220 w 9220718"/>
              <a:gd name="connsiteY2" fmla="*/ 89 h 4268653"/>
              <a:gd name="connsiteX3" fmla="*/ 9220718 w 9220718"/>
              <a:gd name="connsiteY3" fmla="*/ 3974881 h 4268653"/>
              <a:gd name="connsiteX4" fmla="*/ 1405290 w 9220718"/>
              <a:gd name="connsiteY4" fmla="*/ 3975946 h 4268653"/>
              <a:gd name="connsiteX5" fmla="*/ 1322957 w 9220718"/>
              <a:gd name="connsiteY5" fmla="*/ 4009885 h 4268653"/>
              <a:gd name="connsiteX6" fmla="*/ 1315837 w 9220718"/>
              <a:gd name="connsiteY6" fmla="*/ 4220084 h 4268653"/>
              <a:gd name="connsiteX7" fmla="*/ 1227343 w 9220718"/>
              <a:gd name="connsiteY7" fmla="*/ 4268653 h 4268653"/>
              <a:gd name="connsiteX8" fmla="*/ 0 w 9220718"/>
              <a:gd name="connsiteY8" fmla="*/ 4265542 h 4268653"/>
              <a:gd name="connsiteX9" fmla="*/ 60220 w 9220718"/>
              <a:gd name="connsiteY9" fmla="*/ 718270 h 4268653"/>
              <a:gd name="connsiteX10" fmla="*/ 53607 w 9220718"/>
              <a:gd name="connsiteY10" fmla="*/ 0 h 4268653"/>
              <a:gd name="connsiteX0" fmla="*/ 53607 w 9220718"/>
              <a:gd name="connsiteY0" fmla="*/ 0 h 4271069"/>
              <a:gd name="connsiteX1" fmla="*/ 9204220 w 9220718"/>
              <a:gd name="connsiteY1" fmla="*/ 9702 h 4271069"/>
              <a:gd name="connsiteX2" fmla="*/ 9204220 w 9220718"/>
              <a:gd name="connsiteY2" fmla="*/ 89 h 4271069"/>
              <a:gd name="connsiteX3" fmla="*/ 9220718 w 9220718"/>
              <a:gd name="connsiteY3" fmla="*/ 3974881 h 4271069"/>
              <a:gd name="connsiteX4" fmla="*/ 1405290 w 9220718"/>
              <a:gd name="connsiteY4" fmla="*/ 3975946 h 4271069"/>
              <a:gd name="connsiteX5" fmla="*/ 1322957 w 9220718"/>
              <a:gd name="connsiteY5" fmla="*/ 4009885 h 4271069"/>
              <a:gd name="connsiteX6" fmla="*/ 1315837 w 9220718"/>
              <a:gd name="connsiteY6" fmla="*/ 4220084 h 4271069"/>
              <a:gd name="connsiteX7" fmla="*/ 1227343 w 9220718"/>
              <a:gd name="connsiteY7" fmla="*/ 4268653 h 4271069"/>
              <a:gd name="connsiteX8" fmla="*/ 0 w 9220718"/>
              <a:gd name="connsiteY8" fmla="*/ 4265542 h 4271069"/>
              <a:gd name="connsiteX9" fmla="*/ 60220 w 9220718"/>
              <a:gd name="connsiteY9" fmla="*/ 718270 h 4271069"/>
              <a:gd name="connsiteX10" fmla="*/ 53607 w 9220718"/>
              <a:gd name="connsiteY10" fmla="*/ 0 h 4271069"/>
              <a:gd name="connsiteX0" fmla="*/ 53607 w 9220718"/>
              <a:gd name="connsiteY0" fmla="*/ 0 h 4271069"/>
              <a:gd name="connsiteX1" fmla="*/ 9204220 w 9220718"/>
              <a:gd name="connsiteY1" fmla="*/ 9702 h 4271069"/>
              <a:gd name="connsiteX2" fmla="*/ 9204220 w 9220718"/>
              <a:gd name="connsiteY2" fmla="*/ 89 h 4271069"/>
              <a:gd name="connsiteX3" fmla="*/ 9220718 w 9220718"/>
              <a:gd name="connsiteY3" fmla="*/ 3974881 h 4271069"/>
              <a:gd name="connsiteX4" fmla="*/ 1405290 w 9220718"/>
              <a:gd name="connsiteY4" fmla="*/ 3975946 h 4271069"/>
              <a:gd name="connsiteX5" fmla="*/ 1322957 w 9220718"/>
              <a:gd name="connsiteY5" fmla="*/ 4009885 h 4271069"/>
              <a:gd name="connsiteX6" fmla="*/ 1315837 w 9220718"/>
              <a:gd name="connsiteY6" fmla="*/ 4220084 h 4271069"/>
              <a:gd name="connsiteX7" fmla="*/ 1206724 w 9220718"/>
              <a:gd name="connsiteY7" fmla="*/ 4268653 h 4271069"/>
              <a:gd name="connsiteX8" fmla="*/ 0 w 9220718"/>
              <a:gd name="connsiteY8" fmla="*/ 4265542 h 4271069"/>
              <a:gd name="connsiteX9" fmla="*/ 60220 w 9220718"/>
              <a:gd name="connsiteY9" fmla="*/ 718270 h 4271069"/>
              <a:gd name="connsiteX10" fmla="*/ 53607 w 9220718"/>
              <a:gd name="connsiteY10" fmla="*/ 0 h 4271069"/>
              <a:gd name="connsiteX0" fmla="*/ 53607 w 9220718"/>
              <a:gd name="connsiteY0" fmla="*/ 0 h 4271069"/>
              <a:gd name="connsiteX1" fmla="*/ 9204220 w 9220718"/>
              <a:gd name="connsiteY1" fmla="*/ 9702 h 4271069"/>
              <a:gd name="connsiteX2" fmla="*/ 9204220 w 9220718"/>
              <a:gd name="connsiteY2" fmla="*/ 89 h 4271069"/>
              <a:gd name="connsiteX3" fmla="*/ 9220718 w 9220718"/>
              <a:gd name="connsiteY3" fmla="*/ 3974881 h 4271069"/>
              <a:gd name="connsiteX4" fmla="*/ 1405290 w 9220718"/>
              <a:gd name="connsiteY4" fmla="*/ 3975946 h 4271069"/>
              <a:gd name="connsiteX5" fmla="*/ 1322957 w 9220718"/>
              <a:gd name="connsiteY5" fmla="*/ 4009885 h 4271069"/>
              <a:gd name="connsiteX6" fmla="*/ 1315837 w 9220718"/>
              <a:gd name="connsiteY6" fmla="*/ 4220084 h 4271069"/>
              <a:gd name="connsiteX7" fmla="*/ 1177857 w 9220718"/>
              <a:gd name="connsiteY7" fmla="*/ 4268653 h 4271069"/>
              <a:gd name="connsiteX8" fmla="*/ 0 w 9220718"/>
              <a:gd name="connsiteY8" fmla="*/ 4265542 h 4271069"/>
              <a:gd name="connsiteX9" fmla="*/ 60220 w 9220718"/>
              <a:gd name="connsiteY9" fmla="*/ 718270 h 4271069"/>
              <a:gd name="connsiteX10" fmla="*/ 53607 w 9220718"/>
              <a:gd name="connsiteY10" fmla="*/ 0 h 4271069"/>
              <a:gd name="connsiteX0" fmla="*/ 53607 w 9220718"/>
              <a:gd name="connsiteY0" fmla="*/ 0 h 4271069"/>
              <a:gd name="connsiteX1" fmla="*/ 9204220 w 9220718"/>
              <a:gd name="connsiteY1" fmla="*/ 9702 h 4271069"/>
              <a:gd name="connsiteX2" fmla="*/ 9204220 w 9220718"/>
              <a:gd name="connsiteY2" fmla="*/ 89 h 4271069"/>
              <a:gd name="connsiteX3" fmla="*/ 9220718 w 9220718"/>
              <a:gd name="connsiteY3" fmla="*/ 3974881 h 4271069"/>
              <a:gd name="connsiteX4" fmla="*/ 1405290 w 9220718"/>
              <a:gd name="connsiteY4" fmla="*/ 3975946 h 4271069"/>
              <a:gd name="connsiteX5" fmla="*/ 1322957 w 9220718"/>
              <a:gd name="connsiteY5" fmla="*/ 4009885 h 4271069"/>
              <a:gd name="connsiteX6" fmla="*/ 1315837 w 9220718"/>
              <a:gd name="connsiteY6" fmla="*/ 4220084 h 4271069"/>
              <a:gd name="connsiteX7" fmla="*/ 1210847 w 9220718"/>
              <a:gd name="connsiteY7" fmla="*/ 4268653 h 4271069"/>
              <a:gd name="connsiteX8" fmla="*/ 0 w 9220718"/>
              <a:gd name="connsiteY8" fmla="*/ 4265542 h 4271069"/>
              <a:gd name="connsiteX9" fmla="*/ 60220 w 9220718"/>
              <a:gd name="connsiteY9" fmla="*/ 718270 h 4271069"/>
              <a:gd name="connsiteX10" fmla="*/ 53607 w 9220718"/>
              <a:gd name="connsiteY10" fmla="*/ 0 h 4271069"/>
              <a:gd name="connsiteX0" fmla="*/ 53608 w 9220718"/>
              <a:gd name="connsiteY0" fmla="*/ 0 h 4271068"/>
              <a:gd name="connsiteX1" fmla="*/ 9204220 w 9220718"/>
              <a:gd name="connsiteY1" fmla="*/ 9701 h 4271068"/>
              <a:gd name="connsiteX2" fmla="*/ 9204220 w 9220718"/>
              <a:gd name="connsiteY2" fmla="*/ 88 h 4271068"/>
              <a:gd name="connsiteX3" fmla="*/ 9220718 w 9220718"/>
              <a:gd name="connsiteY3" fmla="*/ 3974880 h 4271068"/>
              <a:gd name="connsiteX4" fmla="*/ 1405290 w 9220718"/>
              <a:gd name="connsiteY4" fmla="*/ 3975945 h 4271068"/>
              <a:gd name="connsiteX5" fmla="*/ 1322957 w 9220718"/>
              <a:gd name="connsiteY5" fmla="*/ 4009884 h 4271068"/>
              <a:gd name="connsiteX6" fmla="*/ 1315837 w 9220718"/>
              <a:gd name="connsiteY6" fmla="*/ 4220083 h 4271068"/>
              <a:gd name="connsiteX7" fmla="*/ 1210847 w 9220718"/>
              <a:gd name="connsiteY7" fmla="*/ 4268652 h 4271068"/>
              <a:gd name="connsiteX8" fmla="*/ 0 w 9220718"/>
              <a:gd name="connsiteY8" fmla="*/ 4265541 h 4271068"/>
              <a:gd name="connsiteX9" fmla="*/ 60220 w 9220718"/>
              <a:gd name="connsiteY9" fmla="*/ 718269 h 4271068"/>
              <a:gd name="connsiteX10" fmla="*/ 53608 w 9220718"/>
              <a:gd name="connsiteY10" fmla="*/ 0 h 4271068"/>
              <a:gd name="connsiteX0" fmla="*/ 92467 w 9259577"/>
              <a:gd name="connsiteY0" fmla="*/ 0 h 4271068"/>
              <a:gd name="connsiteX1" fmla="*/ 9243079 w 9259577"/>
              <a:gd name="connsiteY1" fmla="*/ 9701 h 4271068"/>
              <a:gd name="connsiteX2" fmla="*/ 9243079 w 9259577"/>
              <a:gd name="connsiteY2" fmla="*/ 88 h 4271068"/>
              <a:gd name="connsiteX3" fmla="*/ 9259577 w 9259577"/>
              <a:gd name="connsiteY3" fmla="*/ 3974880 h 4271068"/>
              <a:gd name="connsiteX4" fmla="*/ 1444149 w 9259577"/>
              <a:gd name="connsiteY4" fmla="*/ 3975945 h 4271068"/>
              <a:gd name="connsiteX5" fmla="*/ 1361816 w 9259577"/>
              <a:gd name="connsiteY5" fmla="*/ 4009884 h 4271068"/>
              <a:gd name="connsiteX6" fmla="*/ 1354696 w 9259577"/>
              <a:gd name="connsiteY6" fmla="*/ 4220083 h 4271068"/>
              <a:gd name="connsiteX7" fmla="*/ 1249706 w 9259577"/>
              <a:gd name="connsiteY7" fmla="*/ 4268652 h 4271068"/>
              <a:gd name="connsiteX8" fmla="*/ 38859 w 9259577"/>
              <a:gd name="connsiteY8" fmla="*/ 4265541 h 4271068"/>
              <a:gd name="connsiteX9" fmla="*/ 4233 w 9259577"/>
              <a:gd name="connsiteY9" fmla="*/ 718269 h 4271068"/>
              <a:gd name="connsiteX10" fmla="*/ 92467 w 9259577"/>
              <a:gd name="connsiteY10" fmla="*/ 0 h 4271068"/>
              <a:gd name="connsiteX0" fmla="*/ 1534037 w 10701147"/>
              <a:gd name="connsiteY0" fmla="*/ 0 h 4271068"/>
              <a:gd name="connsiteX1" fmla="*/ 10684649 w 10701147"/>
              <a:gd name="connsiteY1" fmla="*/ 9701 h 4271068"/>
              <a:gd name="connsiteX2" fmla="*/ 10684649 w 10701147"/>
              <a:gd name="connsiteY2" fmla="*/ 88 h 4271068"/>
              <a:gd name="connsiteX3" fmla="*/ 10701147 w 10701147"/>
              <a:gd name="connsiteY3" fmla="*/ 3974880 h 4271068"/>
              <a:gd name="connsiteX4" fmla="*/ 2885719 w 10701147"/>
              <a:gd name="connsiteY4" fmla="*/ 3975945 h 4271068"/>
              <a:gd name="connsiteX5" fmla="*/ 2803386 w 10701147"/>
              <a:gd name="connsiteY5" fmla="*/ 4009884 h 4271068"/>
              <a:gd name="connsiteX6" fmla="*/ 2796266 w 10701147"/>
              <a:gd name="connsiteY6" fmla="*/ 4220083 h 4271068"/>
              <a:gd name="connsiteX7" fmla="*/ 2691276 w 10701147"/>
              <a:gd name="connsiteY7" fmla="*/ 4268652 h 4271068"/>
              <a:gd name="connsiteX8" fmla="*/ 1480429 w 10701147"/>
              <a:gd name="connsiteY8" fmla="*/ 4265541 h 4271068"/>
              <a:gd name="connsiteX9" fmla="*/ 1534037 w 10701147"/>
              <a:gd name="connsiteY9" fmla="*/ 0 h 4271068"/>
              <a:gd name="connsiteX0" fmla="*/ 1534037 w 10701147"/>
              <a:gd name="connsiteY0" fmla="*/ 0 h 4271068"/>
              <a:gd name="connsiteX1" fmla="*/ 10684649 w 10701147"/>
              <a:gd name="connsiteY1" fmla="*/ 9701 h 4271068"/>
              <a:gd name="connsiteX2" fmla="*/ 10684649 w 10701147"/>
              <a:gd name="connsiteY2" fmla="*/ 88 h 4271068"/>
              <a:gd name="connsiteX3" fmla="*/ 10701147 w 10701147"/>
              <a:gd name="connsiteY3" fmla="*/ 3974880 h 4271068"/>
              <a:gd name="connsiteX4" fmla="*/ 2885719 w 10701147"/>
              <a:gd name="connsiteY4" fmla="*/ 3975945 h 4271068"/>
              <a:gd name="connsiteX5" fmla="*/ 2803386 w 10701147"/>
              <a:gd name="connsiteY5" fmla="*/ 4009884 h 4271068"/>
              <a:gd name="connsiteX6" fmla="*/ 2796266 w 10701147"/>
              <a:gd name="connsiteY6" fmla="*/ 4220083 h 4271068"/>
              <a:gd name="connsiteX7" fmla="*/ 2691276 w 10701147"/>
              <a:gd name="connsiteY7" fmla="*/ 4268652 h 4271068"/>
              <a:gd name="connsiteX8" fmla="*/ 1480429 w 10701147"/>
              <a:gd name="connsiteY8" fmla="*/ 4265541 h 4271068"/>
              <a:gd name="connsiteX9" fmla="*/ 1534037 w 10701147"/>
              <a:gd name="connsiteY9" fmla="*/ 0 h 4271068"/>
              <a:gd name="connsiteX0" fmla="*/ 246481 w 9413591"/>
              <a:gd name="connsiteY0" fmla="*/ 0 h 4271068"/>
              <a:gd name="connsiteX1" fmla="*/ 9397093 w 9413591"/>
              <a:gd name="connsiteY1" fmla="*/ 9701 h 4271068"/>
              <a:gd name="connsiteX2" fmla="*/ 9397093 w 9413591"/>
              <a:gd name="connsiteY2" fmla="*/ 88 h 4271068"/>
              <a:gd name="connsiteX3" fmla="*/ 9413591 w 9413591"/>
              <a:gd name="connsiteY3" fmla="*/ 3974880 h 4271068"/>
              <a:gd name="connsiteX4" fmla="*/ 1598163 w 9413591"/>
              <a:gd name="connsiteY4" fmla="*/ 3975945 h 4271068"/>
              <a:gd name="connsiteX5" fmla="*/ 1515830 w 9413591"/>
              <a:gd name="connsiteY5" fmla="*/ 4009884 h 4271068"/>
              <a:gd name="connsiteX6" fmla="*/ 1508710 w 9413591"/>
              <a:gd name="connsiteY6" fmla="*/ 4220083 h 4271068"/>
              <a:gd name="connsiteX7" fmla="*/ 1403720 w 9413591"/>
              <a:gd name="connsiteY7" fmla="*/ 4268652 h 4271068"/>
              <a:gd name="connsiteX8" fmla="*/ 192873 w 9413591"/>
              <a:gd name="connsiteY8" fmla="*/ 4265541 h 4271068"/>
              <a:gd name="connsiteX9" fmla="*/ 246481 w 9413591"/>
              <a:gd name="connsiteY9" fmla="*/ 0 h 4271068"/>
              <a:gd name="connsiteX0" fmla="*/ 64211 w 9231321"/>
              <a:gd name="connsiteY0" fmla="*/ 0 h 4271068"/>
              <a:gd name="connsiteX1" fmla="*/ 9214823 w 9231321"/>
              <a:gd name="connsiteY1" fmla="*/ 9701 h 4271068"/>
              <a:gd name="connsiteX2" fmla="*/ 9214823 w 9231321"/>
              <a:gd name="connsiteY2" fmla="*/ 88 h 4271068"/>
              <a:gd name="connsiteX3" fmla="*/ 9231321 w 9231321"/>
              <a:gd name="connsiteY3" fmla="*/ 3974880 h 4271068"/>
              <a:gd name="connsiteX4" fmla="*/ 1415893 w 9231321"/>
              <a:gd name="connsiteY4" fmla="*/ 3975945 h 4271068"/>
              <a:gd name="connsiteX5" fmla="*/ 1333560 w 9231321"/>
              <a:gd name="connsiteY5" fmla="*/ 4009884 h 4271068"/>
              <a:gd name="connsiteX6" fmla="*/ 1326440 w 9231321"/>
              <a:gd name="connsiteY6" fmla="*/ 4220083 h 4271068"/>
              <a:gd name="connsiteX7" fmla="*/ 1221450 w 9231321"/>
              <a:gd name="connsiteY7" fmla="*/ 4268652 h 4271068"/>
              <a:gd name="connsiteX8" fmla="*/ 10603 w 9231321"/>
              <a:gd name="connsiteY8" fmla="*/ 4265541 h 4271068"/>
              <a:gd name="connsiteX9" fmla="*/ 64211 w 9231321"/>
              <a:gd name="connsiteY9" fmla="*/ 0 h 4271068"/>
              <a:gd name="connsiteX0" fmla="*/ 10604 w 9177714"/>
              <a:gd name="connsiteY0" fmla="*/ 0 h 4276228"/>
              <a:gd name="connsiteX1" fmla="*/ 9161216 w 9177714"/>
              <a:gd name="connsiteY1" fmla="*/ 9701 h 4276228"/>
              <a:gd name="connsiteX2" fmla="*/ 9161216 w 9177714"/>
              <a:gd name="connsiteY2" fmla="*/ 88 h 4276228"/>
              <a:gd name="connsiteX3" fmla="*/ 9177714 w 9177714"/>
              <a:gd name="connsiteY3" fmla="*/ 3974880 h 4276228"/>
              <a:gd name="connsiteX4" fmla="*/ 1362286 w 9177714"/>
              <a:gd name="connsiteY4" fmla="*/ 3975945 h 4276228"/>
              <a:gd name="connsiteX5" fmla="*/ 1279953 w 9177714"/>
              <a:gd name="connsiteY5" fmla="*/ 4009884 h 4276228"/>
              <a:gd name="connsiteX6" fmla="*/ 1272833 w 9177714"/>
              <a:gd name="connsiteY6" fmla="*/ 4220083 h 4276228"/>
              <a:gd name="connsiteX7" fmla="*/ 1167843 w 9177714"/>
              <a:gd name="connsiteY7" fmla="*/ 4268652 h 4276228"/>
              <a:gd name="connsiteX8" fmla="*/ 10603 w 9177714"/>
              <a:gd name="connsiteY8" fmla="*/ 4265541 h 4276228"/>
              <a:gd name="connsiteX9" fmla="*/ 10604 w 9177714"/>
              <a:gd name="connsiteY9" fmla="*/ 0 h 4276228"/>
              <a:gd name="connsiteX0" fmla="*/ 10604 w 9177714"/>
              <a:gd name="connsiteY0" fmla="*/ 0 h 4268609"/>
              <a:gd name="connsiteX1" fmla="*/ 9161216 w 9177714"/>
              <a:gd name="connsiteY1" fmla="*/ 9701 h 4268609"/>
              <a:gd name="connsiteX2" fmla="*/ 9161216 w 9177714"/>
              <a:gd name="connsiteY2" fmla="*/ 88 h 4268609"/>
              <a:gd name="connsiteX3" fmla="*/ 9177714 w 9177714"/>
              <a:gd name="connsiteY3" fmla="*/ 3974880 h 4268609"/>
              <a:gd name="connsiteX4" fmla="*/ 1362286 w 9177714"/>
              <a:gd name="connsiteY4" fmla="*/ 3975945 h 4268609"/>
              <a:gd name="connsiteX5" fmla="*/ 1279953 w 9177714"/>
              <a:gd name="connsiteY5" fmla="*/ 4009884 h 4268609"/>
              <a:gd name="connsiteX6" fmla="*/ 1272833 w 9177714"/>
              <a:gd name="connsiteY6" fmla="*/ 4220083 h 4268609"/>
              <a:gd name="connsiteX7" fmla="*/ 1206981 w 9177714"/>
              <a:gd name="connsiteY7" fmla="*/ 4261033 h 4268609"/>
              <a:gd name="connsiteX8" fmla="*/ 10603 w 9177714"/>
              <a:gd name="connsiteY8" fmla="*/ 4265541 h 4268609"/>
              <a:gd name="connsiteX9" fmla="*/ 10604 w 9177714"/>
              <a:gd name="connsiteY9" fmla="*/ 0 h 4268609"/>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220083 h 4265541"/>
              <a:gd name="connsiteX7" fmla="*/ 1206981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220083 h 4265541"/>
              <a:gd name="connsiteX7" fmla="*/ 1206981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197223 h 4265541"/>
              <a:gd name="connsiteX7" fmla="*/ 1206981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197223 h 4265541"/>
              <a:gd name="connsiteX7" fmla="*/ 1206981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197223 h 4265541"/>
              <a:gd name="connsiteX7" fmla="*/ 1184616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8698"/>
              <a:gd name="connsiteX1" fmla="*/ 9161216 w 9177714"/>
              <a:gd name="connsiteY1" fmla="*/ 9701 h 4268698"/>
              <a:gd name="connsiteX2" fmla="*/ 9161216 w 9177714"/>
              <a:gd name="connsiteY2" fmla="*/ 88 h 4268698"/>
              <a:gd name="connsiteX3" fmla="*/ 9177714 w 9177714"/>
              <a:gd name="connsiteY3" fmla="*/ 3974880 h 4268698"/>
              <a:gd name="connsiteX4" fmla="*/ 1362286 w 9177714"/>
              <a:gd name="connsiteY4" fmla="*/ 3975945 h 4268698"/>
              <a:gd name="connsiteX5" fmla="*/ 1279953 w 9177714"/>
              <a:gd name="connsiteY5" fmla="*/ 4009884 h 4268698"/>
              <a:gd name="connsiteX6" fmla="*/ 1272833 w 9177714"/>
              <a:gd name="connsiteY6" fmla="*/ 4197223 h 4268698"/>
              <a:gd name="connsiteX7" fmla="*/ 1173434 w 9177714"/>
              <a:gd name="connsiteY7" fmla="*/ 4266113 h 4268698"/>
              <a:gd name="connsiteX8" fmla="*/ 10603 w 9177714"/>
              <a:gd name="connsiteY8" fmla="*/ 4265541 h 4268698"/>
              <a:gd name="connsiteX9" fmla="*/ 10604 w 9177714"/>
              <a:gd name="connsiteY9" fmla="*/ 0 h 4268698"/>
              <a:gd name="connsiteX0" fmla="*/ 809 w 9180939"/>
              <a:gd name="connsiteY0" fmla="*/ 0 h 4266298"/>
              <a:gd name="connsiteX1" fmla="*/ 9164441 w 9180939"/>
              <a:gd name="connsiteY1" fmla="*/ 9701 h 4266298"/>
              <a:gd name="connsiteX2" fmla="*/ 9164441 w 9180939"/>
              <a:gd name="connsiteY2" fmla="*/ 88 h 4266298"/>
              <a:gd name="connsiteX3" fmla="*/ 9180939 w 9180939"/>
              <a:gd name="connsiteY3" fmla="*/ 3974880 h 4266298"/>
              <a:gd name="connsiteX4" fmla="*/ 1365511 w 9180939"/>
              <a:gd name="connsiteY4" fmla="*/ 3975945 h 4266298"/>
              <a:gd name="connsiteX5" fmla="*/ 1283178 w 9180939"/>
              <a:gd name="connsiteY5" fmla="*/ 4009884 h 4266298"/>
              <a:gd name="connsiteX6" fmla="*/ 1276058 w 9180939"/>
              <a:gd name="connsiteY6" fmla="*/ 4197223 h 4266298"/>
              <a:gd name="connsiteX7" fmla="*/ 1176659 w 9180939"/>
              <a:gd name="connsiteY7" fmla="*/ 4266113 h 4266298"/>
              <a:gd name="connsiteX8" fmla="*/ 13828 w 9180939"/>
              <a:gd name="connsiteY8" fmla="*/ 4265541 h 4266298"/>
              <a:gd name="connsiteX9" fmla="*/ 809 w 9180939"/>
              <a:gd name="connsiteY9" fmla="*/ 0 h 4266298"/>
              <a:gd name="connsiteX0" fmla="*/ 2047 w 9175666"/>
              <a:gd name="connsiteY0" fmla="*/ 0 h 4266298"/>
              <a:gd name="connsiteX1" fmla="*/ 9159168 w 9175666"/>
              <a:gd name="connsiteY1" fmla="*/ 9701 h 4266298"/>
              <a:gd name="connsiteX2" fmla="*/ 9159168 w 9175666"/>
              <a:gd name="connsiteY2" fmla="*/ 88 h 4266298"/>
              <a:gd name="connsiteX3" fmla="*/ 9175666 w 9175666"/>
              <a:gd name="connsiteY3" fmla="*/ 3974880 h 4266298"/>
              <a:gd name="connsiteX4" fmla="*/ 1360238 w 9175666"/>
              <a:gd name="connsiteY4" fmla="*/ 3975945 h 4266298"/>
              <a:gd name="connsiteX5" fmla="*/ 1277905 w 9175666"/>
              <a:gd name="connsiteY5" fmla="*/ 4009884 h 4266298"/>
              <a:gd name="connsiteX6" fmla="*/ 1270785 w 9175666"/>
              <a:gd name="connsiteY6" fmla="*/ 4197223 h 4266298"/>
              <a:gd name="connsiteX7" fmla="*/ 1171386 w 9175666"/>
              <a:gd name="connsiteY7" fmla="*/ 4266113 h 4266298"/>
              <a:gd name="connsiteX8" fmla="*/ 8555 w 9175666"/>
              <a:gd name="connsiteY8" fmla="*/ 4265541 h 4266298"/>
              <a:gd name="connsiteX9" fmla="*/ 2047 w 9175666"/>
              <a:gd name="connsiteY9" fmla="*/ 0 h 4266298"/>
              <a:gd name="connsiteX0" fmla="*/ 3471 w 9177090"/>
              <a:gd name="connsiteY0" fmla="*/ 0 h 4266298"/>
              <a:gd name="connsiteX1" fmla="*/ 9160592 w 9177090"/>
              <a:gd name="connsiteY1" fmla="*/ 9701 h 4266298"/>
              <a:gd name="connsiteX2" fmla="*/ 9160592 w 9177090"/>
              <a:gd name="connsiteY2" fmla="*/ 88 h 4266298"/>
              <a:gd name="connsiteX3" fmla="*/ 9177090 w 9177090"/>
              <a:gd name="connsiteY3" fmla="*/ 3974880 h 4266298"/>
              <a:gd name="connsiteX4" fmla="*/ 1361662 w 9177090"/>
              <a:gd name="connsiteY4" fmla="*/ 3975945 h 4266298"/>
              <a:gd name="connsiteX5" fmla="*/ 1279329 w 9177090"/>
              <a:gd name="connsiteY5" fmla="*/ 4009884 h 4266298"/>
              <a:gd name="connsiteX6" fmla="*/ 1272209 w 9177090"/>
              <a:gd name="connsiteY6" fmla="*/ 4197223 h 4266298"/>
              <a:gd name="connsiteX7" fmla="*/ 1172810 w 9177090"/>
              <a:gd name="connsiteY7" fmla="*/ 4266113 h 4266298"/>
              <a:gd name="connsiteX8" fmla="*/ 6725 w 9177090"/>
              <a:gd name="connsiteY8" fmla="*/ 4262583 h 4266298"/>
              <a:gd name="connsiteX9" fmla="*/ 3471 w 9177090"/>
              <a:gd name="connsiteY9" fmla="*/ 0 h 4266298"/>
              <a:gd name="connsiteX0" fmla="*/ 885 w 9174504"/>
              <a:gd name="connsiteY0" fmla="*/ 0 h 4266298"/>
              <a:gd name="connsiteX1" fmla="*/ 9158006 w 9174504"/>
              <a:gd name="connsiteY1" fmla="*/ 9701 h 4266298"/>
              <a:gd name="connsiteX2" fmla="*/ 9158006 w 9174504"/>
              <a:gd name="connsiteY2" fmla="*/ 88 h 4266298"/>
              <a:gd name="connsiteX3" fmla="*/ 9174504 w 9174504"/>
              <a:gd name="connsiteY3" fmla="*/ 3974880 h 4266298"/>
              <a:gd name="connsiteX4" fmla="*/ 1359076 w 9174504"/>
              <a:gd name="connsiteY4" fmla="*/ 3975945 h 4266298"/>
              <a:gd name="connsiteX5" fmla="*/ 1276743 w 9174504"/>
              <a:gd name="connsiteY5" fmla="*/ 4009884 h 4266298"/>
              <a:gd name="connsiteX6" fmla="*/ 1269623 w 9174504"/>
              <a:gd name="connsiteY6" fmla="*/ 4197223 h 4266298"/>
              <a:gd name="connsiteX7" fmla="*/ 1170224 w 9174504"/>
              <a:gd name="connsiteY7" fmla="*/ 4266113 h 4266298"/>
              <a:gd name="connsiteX8" fmla="*/ 4139 w 9174504"/>
              <a:gd name="connsiteY8" fmla="*/ 4262583 h 4266298"/>
              <a:gd name="connsiteX9" fmla="*/ 885 w 9174504"/>
              <a:gd name="connsiteY9" fmla="*/ 0 h 426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74504" h="4266298">
                <a:moveTo>
                  <a:pt x="885" y="0"/>
                </a:moveTo>
                <a:lnTo>
                  <a:pt x="9158006" y="9701"/>
                </a:lnTo>
                <a:lnTo>
                  <a:pt x="9158006" y="88"/>
                </a:lnTo>
                <a:cubicBezTo>
                  <a:pt x="9159594" y="1317689"/>
                  <a:pt x="9172916" y="2657279"/>
                  <a:pt x="9174504" y="3974880"/>
                </a:cubicBezTo>
                <a:lnTo>
                  <a:pt x="1359076" y="3975945"/>
                </a:lnTo>
                <a:cubicBezTo>
                  <a:pt x="1320919" y="3980616"/>
                  <a:pt x="1291652" y="3973004"/>
                  <a:pt x="1276743" y="4009884"/>
                </a:cubicBezTo>
                <a:cubicBezTo>
                  <a:pt x="1261834" y="4046764"/>
                  <a:pt x="1273731" y="4145761"/>
                  <a:pt x="1269623" y="4197223"/>
                </a:cubicBezTo>
                <a:cubicBezTo>
                  <a:pt x="1269155" y="4244226"/>
                  <a:pt x="1218454" y="4268698"/>
                  <a:pt x="1170224" y="4266113"/>
                </a:cubicBezTo>
                <a:lnTo>
                  <a:pt x="4139" y="4262583"/>
                </a:lnTo>
                <a:cubicBezTo>
                  <a:pt x="3301" y="3518019"/>
                  <a:pt x="-2084" y="788799"/>
                  <a:pt x="885" y="0"/>
                </a:cubicBezTo>
                <a:close/>
              </a:path>
            </a:pathLst>
          </a:custGeom>
        </p:spPr>
        <p:txBody>
          <a:bodyPr/>
          <a:lstStyle/>
          <a:p>
            <a:r>
              <a:rPr lang="sv-SE" smtClean="0"/>
              <a:t>Klicka på ikonen för att lägga till en bild</a:t>
            </a:r>
            <a:endParaRPr lang="en-GB" dirty="0"/>
          </a:p>
        </p:txBody>
      </p:sp>
      <p:sp>
        <p:nvSpPr>
          <p:cNvPr id="11" name="Platshållare för datum 3"/>
          <p:cNvSpPr>
            <a:spLocks noGrp="1"/>
          </p:cNvSpPr>
          <p:nvPr>
            <p:ph type="dt" sz="half" idx="10"/>
          </p:nvPr>
        </p:nvSpPr>
        <p:spPr>
          <a:xfrm>
            <a:off x="7521388" y="6280057"/>
            <a:ext cx="1033650" cy="365125"/>
          </a:xfrm>
        </p:spPr>
        <p:txBody>
          <a:bodyPr/>
          <a:lstStyle>
            <a:lvl1pPr algn="r">
              <a:defRPr sz="1100"/>
            </a:lvl1pPr>
          </a:lstStyle>
          <a:p>
            <a:fld id="{B0A9FC1B-AE7C-479C-8CA9-F65C79383DA0}" type="datetime1">
              <a:rPr lang="sv-SE" smtClean="0"/>
              <a:t>2017-02-17</a:t>
            </a:fld>
            <a:endParaRPr lang="sv-SE"/>
          </a:p>
        </p:txBody>
      </p:sp>
      <p:sp>
        <p:nvSpPr>
          <p:cNvPr id="12" name="Platshållare för bildnummer 5"/>
          <p:cNvSpPr>
            <a:spLocks noGrp="1"/>
          </p:cNvSpPr>
          <p:nvPr>
            <p:ph type="sldNum" sz="quarter" idx="12"/>
          </p:nvPr>
        </p:nvSpPr>
        <p:spPr>
          <a:xfrm>
            <a:off x="6926305" y="6280057"/>
            <a:ext cx="531863" cy="365125"/>
          </a:xfrm>
        </p:spPr>
        <p:txBody>
          <a:bodyPr/>
          <a:lstStyle>
            <a:lvl1pPr>
              <a:defRPr sz="1100"/>
            </a:lvl1pPr>
          </a:lstStyle>
          <a:p>
            <a:fld id="{680D72F4-1C41-4187-A4BC-492CF086CF40}" type="slidenum">
              <a:rPr lang="sv-SE" smtClean="0"/>
              <a:pPr/>
              <a:t>‹#›</a:t>
            </a:fld>
            <a:endParaRPr lang="sv-SE"/>
          </a:p>
        </p:txBody>
      </p:sp>
      <p:sp>
        <p:nvSpPr>
          <p:cNvPr id="13" name="Platshållare för sidfot 4"/>
          <p:cNvSpPr>
            <a:spLocks noGrp="1"/>
          </p:cNvSpPr>
          <p:nvPr>
            <p:ph type="ftr" sz="quarter" idx="11"/>
          </p:nvPr>
        </p:nvSpPr>
        <p:spPr>
          <a:xfrm>
            <a:off x="1619250" y="6280057"/>
            <a:ext cx="5184962" cy="365125"/>
          </a:xfrm>
        </p:spPr>
        <p:txBody>
          <a:bodyPr vert="horz" lIns="0" tIns="0" rIns="0" bIns="0" rtlCol="0" anchor="t"/>
          <a:lstStyle>
            <a:lvl1pPr>
              <a:defRPr lang="sv-SE" sz="1100" cap="none" baseline="0" dirty="0" smtClean="0"/>
            </a:lvl1pPr>
          </a:lstStyle>
          <a:p>
            <a:r>
              <a:rPr lang="en-GB" smtClean="0"/>
              <a:t>www.kth.se</a:t>
            </a:r>
            <a:endParaRPr lang="en-GB" dirty="0"/>
          </a:p>
        </p:txBody>
      </p:sp>
    </p:spTree>
    <p:extLst>
      <p:ext uri="{BB962C8B-B14F-4D97-AF65-F5344CB8AC3E}">
        <p14:creationId xmlns:p14="http://schemas.microsoft.com/office/powerpoint/2010/main" val="33314480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619250" y="1582738"/>
            <a:ext cx="6935788" cy="4078287"/>
          </a:xfrm>
        </p:spPr>
        <p:txBody>
          <a:bodyPr/>
          <a:lstStyle/>
          <a:p>
            <a:r>
              <a:rPr lang="sv-SE" smtClean="0"/>
              <a:t>Klicka på ikonen för att lägga till en bild</a:t>
            </a:r>
            <a:endParaRPr lang="en-GB" dirty="0"/>
          </a:p>
        </p:txBody>
      </p:sp>
      <p:sp>
        <p:nvSpPr>
          <p:cNvPr id="7" name="Rubrik 1"/>
          <p:cNvSpPr>
            <a:spLocks noGrp="1"/>
          </p:cNvSpPr>
          <p:nvPr>
            <p:ph type="title"/>
          </p:nvPr>
        </p:nvSpPr>
        <p:spPr>
          <a:xfrm>
            <a:off x="1619250" y="404870"/>
            <a:ext cx="6935788" cy="668338"/>
          </a:xfrm>
        </p:spPr>
        <p:txBody>
          <a:bodyPr/>
          <a:lstStyle/>
          <a:p>
            <a:r>
              <a:rPr lang="sv-SE" smtClean="0"/>
              <a:t>Klicka här för att ändra format</a:t>
            </a:r>
            <a:endParaRPr lang="en-GB" dirty="0"/>
          </a:p>
        </p:txBody>
      </p:sp>
      <p:sp>
        <p:nvSpPr>
          <p:cNvPr id="11" name="Platshållare för datum 3"/>
          <p:cNvSpPr>
            <a:spLocks noGrp="1"/>
          </p:cNvSpPr>
          <p:nvPr>
            <p:ph type="dt" sz="half" idx="10"/>
          </p:nvPr>
        </p:nvSpPr>
        <p:spPr>
          <a:xfrm>
            <a:off x="7521388" y="6280057"/>
            <a:ext cx="1033650" cy="365125"/>
          </a:xfrm>
        </p:spPr>
        <p:txBody>
          <a:bodyPr/>
          <a:lstStyle>
            <a:lvl1pPr algn="r">
              <a:defRPr sz="1100"/>
            </a:lvl1pPr>
          </a:lstStyle>
          <a:p>
            <a:fld id="{BCF809F0-2E58-40BD-B2F5-ADB7B2A2A102}" type="datetime1">
              <a:rPr lang="sv-SE" smtClean="0"/>
              <a:t>2017-02-17</a:t>
            </a:fld>
            <a:endParaRPr lang="sv-SE"/>
          </a:p>
        </p:txBody>
      </p:sp>
      <p:sp>
        <p:nvSpPr>
          <p:cNvPr id="13" name="Platshållare för bildnummer 5"/>
          <p:cNvSpPr>
            <a:spLocks noGrp="1"/>
          </p:cNvSpPr>
          <p:nvPr>
            <p:ph type="sldNum" sz="quarter" idx="12"/>
          </p:nvPr>
        </p:nvSpPr>
        <p:spPr>
          <a:xfrm>
            <a:off x="6926305" y="6280057"/>
            <a:ext cx="531863" cy="365125"/>
          </a:xfrm>
        </p:spPr>
        <p:txBody>
          <a:bodyPr/>
          <a:lstStyle>
            <a:lvl1pPr>
              <a:defRPr sz="1100"/>
            </a:lvl1pPr>
          </a:lstStyle>
          <a:p>
            <a:fld id="{680D72F4-1C41-4187-A4BC-492CF086CF40}" type="slidenum">
              <a:rPr lang="sv-SE" smtClean="0"/>
              <a:pPr/>
              <a:t>‹#›</a:t>
            </a:fld>
            <a:endParaRPr lang="sv-SE"/>
          </a:p>
        </p:txBody>
      </p:sp>
      <p:sp>
        <p:nvSpPr>
          <p:cNvPr id="14" name="Platshållare för sidfot 4"/>
          <p:cNvSpPr>
            <a:spLocks noGrp="1"/>
          </p:cNvSpPr>
          <p:nvPr>
            <p:ph type="ftr" sz="quarter" idx="11"/>
          </p:nvPr>
        </p:nvSpPr>
        <p:spPr>
          <a:xfrm>
            <a:off x="1619250" y="6280057"/>
            <a:ext cx="5184962" cy="365125"/>
          </a:xfrm>
        </p:spPr>
        <p:txBody>
          <a:bodyPr vert="horz" lIns="0" tIns="0" rIns="0" bIns="0" rtlCol="0" anchor="t"/>
          <a:lstStyle>
            <a:lvl1pPr>
              <a:defRPr lang="sv-SE" sz="1100" cap="none" baseline="0" dirty="0" smtClean="0"/>
            </a:lvl1pPr>
          </a:lstStyle>
          <a:p>
            <a:r>
              <a:rPr lang="en-GB" smtClean="0"/>
              <a:t>www.kth.se</a:t>
            </a:r>
            <a:endParaRPr lang="en-GB" dirty="0"/>
          </a:p>
        </p:txBody>
      </p:sp>
    </p:spTree>
    <p:extLst>
      <p:ext uri="{BB962C8B-B14F-4D97-AF65-F5344CB8AC3E}">
        <p14:creationId xmlns:p14="http://schemas.microsoft.com/office/powerpoint/2010/main" val="25392401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sp>
        <p:nvSpPr>
          <p:cNvPr id="7" name="Platshållare för datum 3"/>
          <p:cNvSpPr>
            <a:spLocks noGrp="1"/>
          </p:cNvSpPr>
          <p:nvPr>
            <p:ph type="dt" sz="half" idx="10"/>
          </p:nvPr>
        </p:nvSpPr>
        <p:spPr>
          <a:xfrm>
            <a:off x="7521388" y="6280057"/>
            <a:ext cx="1033650" cy="365125"/>
          </a:xfrm>
        </p:spPr>
        <p:txBody>
          <a:bodyPr/>
          <a:lstStyle>
            <a:lvl1pPr algn="r">
              <a:defRPr sz="1100"/>
            </a:lvl1pPr>
          </a:lstStyle>
          <a:p>
            <a:fld id="{2E4C5E9D-62F8-40B3-B186-0F2B3137E916}" type="datetime1">
              <a:rPr lang="sv-SE" smtClean="0"/>
              <a:t>2017-02-17</a:t>
            </a:fld>
            <a:endParaRPr lang="sv-SE"/>
          </a:p>
        </p:txBody>
      </p:sp>
      <p:sp>
        <p:nvSpPr>
          <p:cNvPr id="9" name="Platshållare för bildnummer 5"/>
          <p:cNvSpPr>
            <a:spLocks noGrp="1"/>
          </p:cNvSpPr>
          <p:nvPr>
            <p:ph type="sldNum" sz="quarter" idx="12"/>
          </p:nvPr>
        </p:nvSpPr>
        <p:spPr>
          <a:xfrm>
            <a:off x="6926305" y="6280057"/>
            <a:ext cx="531863" cy="365125"/>
          </a:xfrm>
        </p:spPr>
        <p:txBody>
          <a:bodyPr/>
          <a:lstStyle>
            <a:lvl1pPr>
              <a:defRPr sz="1100"/>
            </a:lvl1pPr>
          </a:lstStyle>
          <a:p>
            <a:fld id="{680D72F4-1C41-4187-A4BC-492CF086CF40}" type="slidenum">
              <a:rPr lang="sv-SE" smtClean="0"/>
              <a:pPr/>
              <a:t>‹#›</a:t>
            </a:fld>
            <a:endParaRPr lang="sv-SE"/>
          </a:p>
        </p:txBody>
      </p:sp>
      <p:sp>
        <p:nvSpPr>
          <p:cNvPr id="10" name="Platshållare för sidfot 4"/>
          <p:cNvSpPr>
            <a:spLocks noGrp="1"/>
          </p:cNvSpPr>
          <p:nvPr>
            <p:ph type="ftr" sz="quarter" idx="11"/>
          </p:nvPr>
        </p:nvSpPr>
        <p:spPr>
          <a:xfrm>
            <a:off x="1619250" y="6280057"/>
            <a:ext cx="5184962" cy="365125"/>
          </a:xfrm>
        </p:spPr>
        <p:txBody>
          <a:bodyPr vert="horz" lIns="0" tIns="0" rIns="0" bIns="0" rtlCol="0" anchor="t"/>
          <a:lstStyle>
            <a:lvl1pPr>
              <a:defRPr lang="sv-SE" sz="1100" cap="none" baseline="0" dirty="0" smtClean="0"/>
            </a:lvl1pPr>
          </a:lstStyle>
          <a:p>
            <a:r>
              <a:rPr lang="en-GB" smtClean="0"/>
              <a:t>www.kth.se</a:t>
            </a:r>
            <a:endParaRPr lang="en-GB" dirty="0"/>
          </a:p>
        </p:txBody>
      </p:sp>
    </p:spTree>
    <p:extLst>
      <p:ext uri="{BB962C8B-B14F-4D97-AF65-F5344CB8AC3E}">
        <p14:creationId xmlns:p14="http://schemas.microsoft.com/office/powerpoint/2010/main" val="35462742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619250" y="404870"/>
            <a:ext cx="6935788" cy="668338"/>
          </a:xfrm>
          <a:prstGeom prst="rect">
            <a:avLst/>
          </a:prstGeom>
        </p:spPr>
        <p:txBody>
          <a:bodyPr vert="horz" lIns="0" tIns="0" rIns="0" bIns="0" rtlCol="0" anchor="b" anchorCtr="0">
            <a:noAutofit/>
          </a:bodyPr>
          <a:lstStyle/>
          <a:p>
            <a:r>
              <a:rPr lang="sv-SE" dirty="0" smtClean="0"/>
              <a:t>Klicka här för att ändra format</a:t>
            </a:r>
            <a:endParaRPr lang="en-GB" dirty="0"/>
          </a:p>
        </p:txBody>
      </p:sp>
      <p:sp>
        <p:nvSpPr>
          <p:cNvPr id="3" name="Platshållare för text 2"/>
          <p:cNvSpPr>
            <a:spLocks noGrp="1"/>
          </p:cNvSpPr>
          <p:nvPr>
            <p:ph type="body" idx="1"/>
          </p:nvPr>
        </p:nvSpPr>
        <p:spPr>
          <a:xfrm>
            <a:off x="1619250" y="1582739"/>
            <a:ext cx="6935788" cy="4078286"/>
          </a:xfrm>
          <a:prstGeom prst="rect">
            <a:avLst/>
          </a:prstGeom>
        </p:spPr>
        <p:txBody>
          <a:bodyPr vert="horz" lIns="0" tIns="0" rIns="0" bIns="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GB" dirty="0"/>
          </a:p>
        </p:txBody>
      </p:sp>
      <p:pic>
        <p:nvPicPr>
          <p:cNvPr id="8"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8964" y="344488"/>
            <a:ext cx="662749" cy="66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latshållare för sidfot 4"/>
          <p:cNvSpPr>
            <a:spLocks noGrp="1"/>
          </p:cNvSpPr>
          <p:nvPr>
            <p:ph type="ftr" sz="quarter" idx="3"/>
          </p:nvPr>
        </p:nvSpPr>
        <p:spPr>
          <a:xfrm>
            <a:off x="1619250" y="6308725"/>
            <a:ext cx="2895600" cy="365125"/>
          </a:xfrm>
          <a:prstGeom prst="rect">
            <a:avLst/>
          </a:prstGeom>
        </p:spPr>
        <p:txBody>
          <a:bodyPr vert="horz" lIns="0" tIns="0" rIns="0" bIns="0" rtlCol="0" anchor="t"/>
          <a:lstStyle>
            <a:lvl1pPr>
              <a:defRPr lang="en-GB" sz="700" b="1" cap="all" baseline="0">
                <a:solidFill>
                  <a:schemeClr val="bg1"/>
                </a:solidFill>
              </a:defRPr>
            </a:lvl1pPr>
          </a:lstStyle>
          <a:p>
            <a:pPr>
              <a:lnSpc>
                <a:spcPts val="900"/>
              </a:lnSpc>
            </a:pPr>
            <a:r>
              <a:rPr lang="en-GB" smtClean="0"/>
              <a:t>www.kth.se</a:t>
            </a:r>
            <a:endParaRPr lang="en-GB" dirty="0"/>
          </a:p>
        </p:txBody>
      </p:sp>
      <p:sp>
        <p:nvSpPr>
          <p:cNvPr id="6" name="Platshållare för bildnummer 5"/>
          <p:cNvSpPr>
            <a:spLocks noGrp="1"/>
          </p:cNvSpPr>
          <p:nvPr>
            <p:ph type="sldNum" sz="quarter" idx="4"/>
          </p:nvPr>
        </p:nvSpPr>
        <p:spPr>
          <a:xfrm>
            <a:off x="8172399" y="6308725"/>
            <a:ext cx="531863" cy="365125"/>
          </a:xfrm>
          <a:prstGeom prst="rect">
            <a:avLst/>
          </a:prstGeom>
        </p:spPr>
        <p:txBody>
          <a:bodyPr vert="horz" lIns="0" tIns="0" rIns="0" bIns="0" rtlCol="0" anchor="t"/>
          <a:lstStyle>
            <a:lvl1pPr algn="r">
              <a:defRPr lang="en-GB" sz="700" b="1" cap="all" baseline="0" smtClean="0">
                <a:solidFill>
                  <a:schemeClr val="bg1"/>
                </a:solidFill>
              </a:defRPr>
            </a:lvl1pPr>
          </a:lstStyle>
          <a:p>
            <a:pPr>
              <a:lnSpc>
                <a:spcPts val="900"/>
              </a:lnSpc>
            </a:pPr>
            <a:fld id="{680D72F4-1C41-4187-A4BC-492CF086CF40}" type="slidenum">
              <a:rPr lang="en-GB" smtClean="0"/>
              <a:pPr>
                <a:lnSpc>
                  <a:spcPts val="900"/>
                </a:lnSpc>
              </a:pPr>
              <a:t>‹#›</a:t>
            </a:fld>
            <a:endParaRPr lang="en-GB" dirty="0"/>
          </a:p>
        </p:txBody>
      </p:sp>
      <p:sp>
        <p:nvSpPr>
          <p:cNvPr id="4" name="Platshållare för datum 3"/>
          <p:cNvSpPr>
            <a:spLocks noGrp="1"/>
          </p:cNvSpPr>
          <p:nvPr>
            <p:ph type="dt" sz="half" idx="2"/>
          </p:nvPr>
        </p:nvSpPr>
        <p:spPr>
          <a:xfrm>
            <a:off x="5580112" y="6288509"/>
            <a:ext cx="2133600" cy="365125"/>
          </a:xfrm>
          <a:prstGeom prst="rect">
            <a:avLst/>
          </a:prstGeom>
        </p:spPr>
        <p:txBody>
          <a:bodyPr vert="horz" lIns="0" tIns="0" rIns="0" bIns="0" rtlCol="0" anchor="t"/>
          <a:lstStyle>
            <a:lvl1pPr>
              <a:defRPr lang="en-GB" sz="700" b="1" cap="all" baseline="0" smtClean="0">
                <a:solidFill>
                  <a:schemeClr val="bg1"/>
                </a:solidFill>
              </a:defRPr>
            </a:lvl1pPr>
          </a:lstStyle>
          <a:p>
            <a:pPr algn="r">
              <a:lnSpc>
                <a:spcPts val="900"/>
              </a:lnSpc>
            </a:pPr>
            <a:fld id="{A66F1240-0563-4876-9055-91486877ED38}" type="datetime1">
              <a:rPr lang="sv-SE" smtClean="0"/>
              <a:t>2017-02-17</a:t>
            </a:fld>
            <a:endParaRPr lang="en-GB" dirty="0"/>
          </a:p>
        </p:txBody>
      </p:sp>
      <p:sp>
        <p:nvSpPr>
          <p:cNvPr id="9" name="Rektangel 12"/>
          <p:cNvSpPr/>
          <p:nvPr/>
        </p:nvSpPr>
        <p:spPr>
          <a:xfrm>
            <a:off x="0" y="5971378"/>
            <a:ext cx="9144000" cy="908720"/>
          </a:xfrm>
          <a:custGeom>
            <a:avLst/>
            <a:gdLst>
              <a:gd name="connsiteX0" fmla="*/ 1360291 w 9144000"/>
              <a:gd name="connsiteY0" fmla="*/ 0 h 908720"/>
              <a:gd name="connsiteX1" fmla="*/ 9144000 w 9144000"/>
              <a:gd name="connsiteY1" fmla="*/ 0 h 908720"/>
              <a:gd name="connsiteX2" fmla="*/ 9144000 w 9144000"/>
              <a:gd name="connsiteY2" fmla="*/ 262632 h 908720"/>
              <a:gd name="connsiteX3" fmla="*/ 9144000 w 9144000"/>
              <a:gd name="connsiteY3" fmla="*/ 328588 h 908720"/>
              <a:gd name="connsiteX4" fmla="*/ 9144000 w 9144000"/>
              <a:gd name="connsiteY4" fmla="*/ 808061 h 908720"/>
              <a:gd name="connsiteX5" fmla="*/ 9144000 w 9144000"/>
              <a:gd name="connsiteY5" fmla="*/ 883320 h 908720"/>
              <a:gd name="connsiteX6" fmla="*/ 9144000 w 9144000"/>
              <a:gd name="connsiteY6" fmla="*/ 904652 h 908720"/>
              <a:gd name="connsiteX7" fmla="*/ 9065179 w 9144000"/>
              <a:gd name="connsiteY7" fmla="*/ 904652 h 908720"/>
              <a:gd name="connsiteX8" fmla="*/ 9043341 w 9144000"/>
              <a:gd name="connsiteY8" fmla="*/ 908720 h 908720"/>
              <a:gd name="connsiteX9" fmla="*/ 1259632 w 9144000"/>
              <a:gd name="connsiteY9" fmla="*/ 908720 h 908720"/>
              <a:gd name="connsiteX10" fmla="*/ 1259632 w 9144000"/>
              <a:gd name="connsiteY10" fmla="*/ 904652 h 908720"/>
              <a:gd name="connsiteX11" fmla="*/ 0 w 9144000"/>
              <a:gd name="connsiteY11" fmla="*/ 904652 h 908720"/>
              <a:gd name="connsiteX12" fmla="*/ 0 w 9144000"/>
              <a:gd name="connsiteY12" fmla="*/ 883320 h 908720"/>
              <a:gd name="connsiteX13" fmla="*/ 0 w 9144000"/>
              <a:gd name="connsiteY13" fmla="*/ 328588 h 908720"/>
              <a:gd name="connsiteX14" fmla="*/ 0 w 9144000"/>
              <a:gd name="connsiteY14" fmla="*/ 314003 h 908720"/>
              <a:gd name="connsiteX15" fmla="*/ 901401 w 9144000"/>
              <a:gd name="connsiteY15" fmla="*/ 314003 h 908720"/>
              <a:gd name="connsiteX16" fmla="*/ 1026319 w 9144000"/>
              <a:gd name="connsiteY16" fmla="*/ 314003 h 908720"/>
              <a:gd name="connsiteX17" fmla="*/ 1194387 w 9144000"/>
              <a:gd name="connsiteY17" fmla="*/ 314003 h 908720"/>
              <a:gd name="connsiteX18" fmla="*/ 1258275 w 9144000"/>
              <a:gd name="connsiteY18" fmla="*/ 262632 h 908720"/>
              <a:gd name="connsiteX19" fmla="*/ 1259632 w 9144000"/>
              <a:gd name="connsiteY19" fmla="*/ 262632 h 908720"/>
              <a:gd name="connsiteX20" fmla="*/ 1259632 w 9144000"/>
              <a:gd name="connsiteY20" fmla="*/ 255909 h 908720"/>
              <a:gd name="connsiteX21" fmla="*/ 1261441 w 9144000"/>
              <a:gd name="connsiteY21" fmla="*/ 246949 h 908720"/>
              <a:gd name="connsiteX22" fmla="*/ 1261441 w 9144000"/>
              <a:gd name="connsiteY22" fmla="*/ 91699 h 908720"/>
              <a:gd name="connsiteX23" fmla="*/ 1360291 w 9144000"/>
              <a:gd name="connsiteY23" fmla="*/ 0 h 90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44000" h="908720">
                <a:moveTo>
                  <a:pt x="1360291" y="0"/>
                </a:moveTo>
                <a:lnTo>
                  <a:pt x="9144000" y="0"/>
                </a:lnTo>
                <a:lnTo>
                  <a:pt x="9144000" y="262632"/>
                </a:lnTo>
                <a:lnTo>
                  <a:pt x="9144000" y="328588"/>
                </a:lnTo>
                <a:lnTo>
                  <a:pt x="9144000" y="808061"/>
                </a:lnTo>
                <a:lnTo>
                  <a:pt x="9144000" y="883320"/>
                </a:lnTo>
                <a:lnTo>
                  <a:pt x="9144000" y="904652"/>
                </a:lnTo>
                <a:lnTo>
                  <a:pt x="9065179" y="904652"/>
                </a:lnTo>
                <a:cubicBezTo>
                  <a:pt x="9058414" y="907870"/>
                  <a:pt x="9050977" y="908720"/>
                  <a:pt x="9043341" y="908720"/>
                </a:cubicBezTo>
                <a:lnTo>
                  <a:pt x="1259632" y="908720"/>
                </a:lnTo>
                <a:lnTo>
                  <a:pt x="1259632" y="904652"/>
                </a:lnTo>
                <a:lnTo>
                  <a:pt x="0" y="904652"/>
                </a:lnTo>
                <a:lnTo>
                  <a:pt x="0" y="883320"/>
                </a:lnTo>
                <a:lnTo>
                  <a:pt x="0" y="328588"/>
                </a:lnTo>
                <a:lnTo>
                  <a:pt x="0" y="314003"/>
                </a:lnTo>
                <a:lnTo>
                  <a:pt x="901401" y="314003"/>
                </a:lnTo>
                <a:lnTo>
                  <a:pt x="1026319" y="314003"/>
                </a:lnTo>
                <a:lnTo>
                  <a:pt x="1194387" y="314003"/>
                </a:lnTo>
                <a:cubicBezTo>
                  <a:pt x="1225910" y="314003"/>
                  <a:pt x="1252353" y="292251"/>
                  <a:pt x="1258275" y="262632"/>
                </a:cubicBezTo>
                <a:lnTo>
                  <a:pt x="1259632" y="262632"/>
                </a:lnTo>
                <a:lnTo>
                  <a:pt x="1259632" y="255909"/>
                </a:lnTo>
                <a:lnTo>
                  <a:pt x="1261441" y="246949"/>
                </a:lnTo>
                <a:lnTo>
                  <a:pt x="1261441" y="91699"/>
                </a:lnTo>
                <a:cubicBezTo>
                  <a:pt x="1264629" y="40239"/>
                  <a:pt x="1260136" y="0"/>
                  <a:pt x="13602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130544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5" r:id="rId5"/>
    <p:sldLayoutId id="2147483670" r:id="rId6"/>
    <p:sldLayoutId id="2147483674" r:id="rId7"/>
    <p:sldLayoutId id="2147483672" r:id="rId8"/>
    <p:sldLayoutId id="2147483673" r:id="rId9"/>
    <p:sldLayoutId id="2147483665" r:id="rId10"/>
    <p:sldLayoutId id="2147483676" r:id="rId11"/>
    <p:sldLayoutId id="2147483677" r:id="rId12"/>
  </p:sldLayoutIdLst>
  <p:timing>
    <p:tnLst>
      <p:par>
        <p:cTn id="1" dur="indefinite" restart="never" nodeType="tmRoot"/>
      </p:par>
    </p:tnLst>
  </p:timing>
  <p:hf sldNum="0" hdr="0" dt="0"/>
  <p:txStyles>
    <p:titleStyle>
      <a:lvl1pPr algn="l" defTabSz="914400" rtl="0" eaLnBrk="1" latinLnBrk="0" hangingPunct="1">
        <a:lnSpc>
          <a:spcPts val="3000"/>
        </a:lnSpc>
        <a:spcBef>
          <a:spcPct val="0"/>
        </a:spcBef>
        <a:buNone/>
        <a:defRPr sz="2600" b="1" kern="1200">
          <a:solidFill>
            <a:schemeClr val="tx1"/>
          </a:solidFill>
          <a:latin typeface="+mj-lt"/>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chemeClr val="tx1"/>
          </a:solidFill>
          <a:latin typeface="+mn-lt"/>
          <a:ea typeface="+mn-ea"/>
          <a:cs typeface="+mn-cs"/>
        </a:defRPr>
      </a:lvl1pPr>
      <a:lvl2pPr marL="355600" indent="-3556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2pPr>
      <a:lvl3pPr marL="723900" indent="-3683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3pPr>
      <a:lvl4pPr marL="1076325" indent="-352425"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4pPr>
      <a:lvl5pPr marL="1535113" indent="-4572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www.kth.se/en/samverkan/exjobb/kth-exjobbportal-1.292786"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p:cNvSpPr>
            <a:spLocks noGrp="1"/>
          </p:cNvSpPr>
          <p:nvPr>
            <p:ph type="ctrTitle"/>
          </p:nvPr>
        </p:nvSpPr>
        <p:spPr/>
        <p:txBody>
          <a:bodyPr/>
          <a:lstStyle/>
          <a:p>
            <a:r>
              <a:rPr dirty="0" smtClean="0"/>
              <a:t>KTH in brief</a:t>
            </a:r>
            <a:endParaRPr lang="en-GB" dirty="0"/>
          </a:p>
        </p:txBody>
      </p:sp>
      <p:sp>
        <p:nvSpPr>
          <p:cNvPr id="4" name="Line 6"/>
          <p:cNvSpPr>
            <a:spLocks noChangeShapeType="1"/>
          </p:cNvSpPr>
          <p:nvPr/>
        </p:nvSpPr>
        <p:spPr bwMode="auto">
          <a:xfrm>
            <a:off x="-1375645" y="5596697"/>
            <a:ext cx="0" cy="0"/>
          </a:xfrm>
          <a:prstGeom prst="line">
            <a:avLst/>
          </a:prstGeom>
          <a:noFill/>
          <a:ln w="3"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55017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dirty="0" smtClean="0"/>
              <a:t>Degree</a:t>
            </a:r>
            <a:r>
              <a:rPr lang="sv-SE" dirty="0" smtClean="0"/>
              <a:t>s</a:t>
            </a:r>
            <a:r>
              <a:rPr dirty="0" smtClean="0"/>
              <a:t> adapted to the Bologna Process</a:t>
            </a:r>
          </a:p>
        </p:txBody>
      </p:sp>
      <p:pic>
        <p:nvPicPr>
          <p:cNvPr id="6" name="Bildobjekt 5" descr="structure3.jpg"/>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75889" y="1386384"/>
            <a:ext cx="7414664" cy="4151817"/>
          </a:xfrm>
          <a:prstGeom prst="rect">
            <a:avLst/>
          </a:prstGeom>
        </p:spPr>
      </p:pic>
      <p:sp>
        <p:nvSpPr>
          <p:cNvPr id="5" name="Footer Placeholder 3"/>
          <p:cNvSpPr>
            <a:spLocks noGrp="1"/>
          </p:cNvSpPr>
          <p:nvPr>
            <p:ph type="ftr" sz="quarter" idx="11"/>
          </p:nvPr>
        </p:nvSpPr>
        <p:spPr>
          <a:xfrm>
            <a:off x="1619250" y="6280057"/>
            <a:ext cx="5184962" cy="365125"/>
          </a:xfrm>
        </p:spPr>
        <p:txBody>
          <a:bodyPr/>
          <a:lstStyle/>
          <a:p>
            <a:r>
              <a:rPr lang="en-GB" dirty="0" smtClean="0"/>
              <a:t>www.kth.se</a:t>
            </a:r>
            <a:endParaRPr lang="en-GB" dirty="0"/>
          </a:p>
        </p:txBody>
      </p:sp>
    </p:spTree>
    <p:extLst>
      <p:ext uri="{BB962C8B-B14F-4D97-AF65-F5344CB8AC3E}">
        <p14:creationId xmlns:p14="http://schemas.microsoft.com/office/powerpoint/2010/main" val="2450413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fontScale="92500"/>
          </a:bodyPr>
          <a:lstStyle/>
          <a:p>
            <a:pPr lvl="1"/>
            <a:r>
              <a:rPr dirty="0" smtClean="0"/>
              <a:t>Broad research, </a:t>
            </a:r>
            <a:r>
              <a:rPr lang="ga-IE" dirty="0" smtClean="0"/>
              <a:t>from natural sciences to urban planning</a:t>
            </a:r>
            <a:endParaRPr dirty="0" smtClean="0"/>
          </a:p>
          <a:p>
            <a:pPr lvl="1"/>
            <a:r>
              <a:rPr lang="ga-IE" dirty="0" smtClean="0"/>
              <a:t>Nearly 3,000 researchers involved</a:t>
            </a:r>
            <a:endParaRPr dirty="0" smtClean="0"/>
          </a:p>
          <a:p>
            <a:pPr lvl="2"/>
            <a:r>
              <a:rPr dirty="0" smtClean="0"/>
              <a:t>More than </a:t>
            </a:r>
            <a:r>
              <a:rPr dirty="0" smtClean="0">
                <a:solidFill>
                  <a:srgbClr val="000000"/>
                </a:solidFill>
              </a:rPr>
              <a:t>600</a:t>
            </a:r>
            <a:r>
              <a:rPr lang="ga-IE" dirty="0" smtClean="0">
                <a:solidFill>
                  <a:srgbClr val="000000"/>
                </a:solidFill>
              </a:rPr>
              <a:t> belong to the faculty</a:t>
            </a:r>
            <a:endParaRPr dirty="0" smtClean="0"/>
          </a:p>
          <a:p>
            <a:pPr lvl="2"/>
            <a:r>
              <a:rPr lang="ga-IE" dirty="0" smtClean="0"/>
              <a:t>About</a:t>
            </a:r>
            <a:r>
              <a:rPr dirty="0" smtClean="0"/>
              <a:t> </a:t>
            </a:r>
            <a:r>
              <a:rPr dirty="0" smtClean="0">
                <a:solidFill>
                  <a:srgbClr val="000000"/>
                </a:solidFill>
              </a:rPr>
              <a:t>300 </a:t>
            </a:r>
            <a:r>
              <a:rPr lang="ga-IE" dirty="0" smtClean="0"/>
              <a:t>p</a:t>
            </a:r>
            <a:r>
              <a:rPr dirty="0" smtClean="0"/>
              <a:t>rofessors, of which</a:t>
            </a:r>
            <a:r>
              <a:rPr lang="sv-SE" dirty="0" smtClean="0"/>
              <a:t> 46</a:t>
            </a:r>
            <a:r>
              <a:rPr dirty="0" smtClean="0"/>
              <a:t> are women</a:t>
            </a:r>
          </a:p>
          <a:p>
            <a:pPr lvl="2"/>
            <a:r>
              <a:rPr dirty="0" smtClean="0"/>
              <a:t>More than</a:t>
            </a:r>
            <a:r>
              <a:rPr lang="sv-SE" dirty="0" smtClean="0"/>
              <a:t> </a:t>
            </a:r>
            <a:r>
              <a:rPr dirty="0" smtClean="0">
                <a:solidFill>
                  <a:srgbClr val="000000"/>
                </a:solidFill>
              </a:rPr>
              <a:t>1,</a:t>
            </a:r>
            <a:r>
              <a:rPr lang="sv-SE" dirty="0">
                <a:solidFill>
                  <a:srgbClr val="000000"/>
                </a:solidFill>
              </a:rPr>
              <a:t>8</a:t>
            </a:r>
            <a:r>
              <a:rPr smtClean="0">
                <a:solidFill>
                  <a:srgbClr val="000000"/>
                </a:solidFill>
              </a:rPr>
              <a:t>00 </a:t>
            </a:r>
            <a:r>
              <a:rPr dirty="0" smtClean="0"/>
              <a:t>PhD </a:t>
            </a:r>
            <a:r>
              <a:rPr lang="ga-IE" dirty="0"/>
              <a:t>s</a:t>
            </a:r>
            <a:r>
              <a:rPr dirty="0" smtClean="0"/>
              <a:t>tudents </a:t>
            </a:r>
          </a:p>
          <a:p>
            <a:pPr lvl="1"/>
            <a:r>
              <a:rPr lang="sv-SE" dirty="0" err="1" smtClean="0">
                <a:solidFill>
                  <a:srgbClr val="000000"/>
                </a:solidFill>
              </a:rPr>
              <a:t>More</a:t>
            </a:r>
            <a:r>
              <a:rPr lang="sv-SE" dirty="0" smtClean="0">
                <a:solidFill>
                  <a:srgbClr val="000000"/>
                </a:solidFill>
              </a:rPr>
              <a:t> </a:t>
            </a:r>
            <a:r>
              <a:rPr lang="sv-SE" dirty="0" err="1" smtClean="0">
                <a:solidFill>
                  <a:srgbClr val="000000"/>
                </a:solidFill>
              </a:rPr>
              <a:t>than</a:t>
            </a:r>
            <a:r>
              <a:rPr lang="sv-SE" dirty="0" smtClean="0">
                <a:solidFill>
                  <a:srgbClr val="000000"/>
                </a:solidFill>
              </a:rPr>
              <a:t> </a:t>
            </a:r>
            <a:r>
              <a:rPr lang="sv-SE" dirty="0">
                <a:solidFill>
                  <a:srgbClr val="000000"/>
                </a:solidFill>
              </a:rPr>
              <a:t>6</a:t>
            </a:r>
            <a:r>
              <a:rPr dirty="0" smtClean="0">
                <a:solidFill>
                  <a:srgbClr val="000000"/>
                </a:solidFill>
              </a:rPr>
              <a:t>0 </a:t>
            </a:r>
            <a:r>
              <a:rPr lang="ga-IE" dirty="0"/>
              <a:t>a</a:t>
            </a:r>
            <a:r>
              <a:rPr dirty="0" smtClean="0"/>
              <a:t>djunct </a:t>
            </a:r>
            <a:r>
              <a:rPr lang="ga-IE" dirty="0" smtClean="0"/>
              <a:t>p</a:t>
            </a:r>
            <a:r>
              <a:rPr dirty="0" smtClean="0"/>
              <a:t>rofessors</a:t>
            </a:r>
          </a:p>
        </p:txBody>
      </p:sp>
      <p:pic>
        <p:nvPicPr>
          <p:cNvPr id="5" name="Platshållare för bild 4"/>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9686" b="9686"/>
          <a:stretch>
            <a:fillRect/>
          </a:stretch>
        </p:blipFill>
        <p:spPr/>
      </p:pic>
      <p:sp>
        <p:nvSpPr>
          <p:cNvPr id="2" name="Rubrik 1"/>
          <p:cNvSpPr>
            <a:spLocks noGrp="1"/>
          </p:cNvSpPr>
          <p:nvPr>
            <p:ph type="title"/>
          </p:nvPr>
        </p:nvSpPr>
        <p:spPr/>
        <p:txBody>
          <a:bodyPr/>
          <a:lstStyle/>
          <a:p>
            <a:r>
              <a:rPr dirty="0" smtClean="0"/>
              <a:t>Research for Sweden's competitiveness</a:t>
            </a:r>
            <a:endParaRPr lang="en-GB" dirty="0"/>
          </a:p>
        </p:txBody>
      </p:sp>
      <p:sp>
        <p:nvSpPr>
          <p:cNvPr id="8" name="Platshållare för text 3"/>
          <p:cNvSpPr txBox="1">
            <a:spLocks/>
          </p:cNvSpPr>
          <p:nvPr/>
        </p:nvSpPr>
        <p:spPr>
          <a:xfrm>
            <a:off x="1634738" y="5710519"/>
            <a:ext cx="3427413" cy="206491"/>
          </a:xfrm>
          <a:prstGeom prst="rect">
            <a:avLst/>
          </a:prstGeom>
        </p:spPr>
        <p:txBody>
          <a:bodyPr vert="horz" lIns="0" tIns="0" rIns="0" bIns="0" rtlCol="0">
            <a:noAutofit/>
          </a:bodyPr>
          <a:lstStyle>
            <a:lvl1pPr indent="0">
              <a:lnSpc>
                <a:spcPct val="100000"/>
              </a:lnSpc>
              <a:spcBef>
                <a:spcPct val="20000"/>
              </a:spcBef>
              <a:buFont typeface="Arial" pitchFamily="34" charset="0"/>
              <a:buNone/>
              <a:defRPr sz="1000"/>
            </a:lvl1pPr>
            <a:lvl2pPr marL="355600" indent="-355600">
              <a:lnSpc>
                <a:spcPct val="100000"/>
              </a:lnSpc>
              <a:spcBef>
                <a:spcPct val="20000"/>
              </a:spcBef>
              <a:buFont typeface="Arial" pitchFamily="34" charset="0"/>
              <a:buChar char="•"/>
              <a:defRPr sz="1200"/>
            </a:lvl2pPr>
            <a:lvl3pPr marL="723900" indent="-368300">
              <a:lnSpc>
                <a:spcPct val="100000"/>
              </a:lnSpc>
              <a:spcBef>
                <a:spcPct val="20000"/>
              </a:spcBef>
              <a:buFont typeface="Arial" pitchFamily="34" charset="0"/>
              <a:buChar char="–"/>
              <a:defRPr sz="1200"/>
            </a:lvl3pPr>
            <a:lvl4pPr marL="1076325" indent="-352425">
              <a:lnSpc>
                <a:spcPct val="100000"/>
              </a:lnSpc>
              <a:spcBef>
                <a:spcPct val="20000"/>
              </a:spcBef>
              <a:buFont typeface="Arial" pitchFamily="34" charset="0"/>
              <a:buChar char="•"/>
              <a:defRPr sz="1200"/>
            </a:lvl4pPr>
            <a:lvl5pPr marL="1535113" indent="-457200">
              <a:lnSpc>
                <a:spcPct val="100000"/>
              </a:lnSpc>
              <a:spcBef>
                <a:spcPct val="20000"/>
              </a:spcBef>
              <a:buFont typeface="Arial" pitchFamily="34" charset="0"/>
              <a:buChar char="–"/>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dirty="0" smtClean="0"/>
              <a:t>Figures for 201</a:t>
            </a:r>
            <a:r>
              <a:rPr lang="sv-SE" dirty="0"/>
              <a:t>5</a:t>
            </a:r>
            <a:endParaRPr lang="en-GB" dirty="0"/>
          </a:p>
        </p:txBody>
      </p:sp>
      <p:sp>
        <p:nvSpPr>
          <p:cNvPr id="4" name="Footer Placeholder 3"/>
          <p:cNvSpPr>
            <a:spLocks noGrp="1"/>
          </p:cNvSpPr>
          <p:nvPr>
            <p:ph type="ftr" sz="quarter" idx="11"/>
          </p:nvPr>
        </p:nvSpPr>
        <p:spPr/>
        <p:txBody>
          <a:bodyPr/>
          <a:lstStyle/>
          <a:p>
            <a:r>
              <a:rPr dirty="0" smtClean="0"/>
              <a:t>www.kth.se</a:t>
            </a:r>
            <a:endParaRPr lang="en-GB" dirty="0"/>
          </a:p>
        </p:txBody>
      </p:sp>
    </p:spTree>
    <p:extLst>
      <p:ext uri="{BB962C8B-B14F-4D97-AF65-F5344CB8AC3E}">
        <p14:creationId xmlns:p14="http://schemas.microsoft.com/office/powerpoint/2010/main" val="3330571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Welcome to the KTH portal for student jobs and assignments during the time of study.</a:t>
            </a:r>
          </a:p>
          <a:p>
            <a:r>
              <a:rPr lang="en-US" dirty="0"/>
              <a:t>Here, degree projects, internships, trainee jobs, seasonal and part time jobs and other student assignments are advertised. It is free of charge to advertise in the KTH Degree Project Portal.</a:t>
            </a:r>
          </a:p>
          <a:p>
            <a:endParaRPr lang="en-US" dirty="0"/>
          </a:p>
        </p:txBody>
      </p:sp>
      <p:sp>
        <p:nvSpPr>
          <p:cNvPr id="3" name="Picture Placeholder 2"/>
          <p:cNvSpPr>
            <a:spLocks noGrp="1"/>
          </p:cNvSpPr>
          <p:nvPr>
            <p:ph type="pic" sz="quarter" idx="13"/>
          </p:nvPr>
        </p:nvSpPr>
        <p:spPr/>
      </p:sp>
      <p:sp>
        <p:nvSpPr>
          <p:cNvPr id="4" name="Title 3"/>
          <p:cNvSpPr>
            <a:spLocks noGrp="1"/>
          </p:cNvSpPr>
          <p:nvPr>
            <p:ph type="title"/>
          </p:nvPr>
        </p:nvSpPr>
        <p:spPr/>
        <p:txBody>
          <a:bodyPr/>
          <a:lstStyle/>
          <a:p>
            <a:r>
              <a:rPr lang="en-US" dirty="0"/>
              <a:t>KTH Degree Project Portal </a:t>
            </a:r>
          </a:p>
        </p:txBody>
      </p:sp>
      <p:sp>
        <p:nvSpPr>
          <p:cNvPr id="5" name="Footer Placeholder 4"/>
          <p:cNvSpPr>
            <a:spLocks noGrp="1"/>
          </p:cNvSpPr>
          <p:nvPr>
            <p:ph type="ftr" sz="quarter" idx="11"/>
          </p:nvPr>
        </p:nvSpPr>
        <p:spPr/>
        <p:txBody>
          <a:bodyPr/>
          <a:lstStyle/>
          <a:p>
            <a:r>
              <a:rPr lang="en-GB" smtClean="0"/>
              <a:t>www.kth.se</a:t>
            </a:r>
            <a:endParaRPr lang="en-GB" dirty="0"/>
          </a:p>
        </p:txBody>
      </p:sp>
    </p:spTree>
    <p:extLst>
      <p:ext uri="{BB962C8B-B14F-4D97-AF65-F5344CB8AC3E}">
        <p14:creationId xmlns:p14="http://schemas.microsoft.com/office/powerpoint/2010/main" val="389508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the KTH Degree Project Portal you can find degree projects, project assignments, trainee jobs, internships, student jobs and seasonal jobs in both the private and public sectors which increases the chances that you will find a degree project/student assignment to suit you and your education</a:t>
            </a:r>
          </a:p>
        </p:txBody>
      </p:sp>
      <p:sp>
        <p:nvSpPr>
          <p:cNvPr id="3" name="Picture Placeholder 2"/>
          <p:cNvSpPr>
            <a:spLocks noGrp="1"/>
          </p:cNvSpPr>
          <p:nvPr>
            <p:ph type="pic" sz="quarter" idx="13"/>
          </p:nvPr>
        </p:nvSpPr>
        <p:spPr/>
      </p:sp>
      <p:sp>
        <p:nvSpPr>
          <p:cNvPr id="4" name="Title 3"/>
          <p:cNvSpPr>
            <a:spLocks noGrp="1"/>
          </p:cNvSpPr>
          <p:nvPr>
            <p:ph type="title"/>
          </p:nvPr>
        </p:nvSpPr>
        <p:spPr/>
        <p:txBody>
          <a:bodyPr/>
          <a:lstStyle/>
          <a:p>
            <a:r>
              <a:rPr lang="en-US" dirty="0" smtClean="0"/>
              <a:t>For Student</a:t>
            </a:r>
            <a:endParaRPr lang="en-US" dirty="0"/>
          </a:p>
        </p:txBody>
      </p:sp>
      <p:sp>
        <p:nvSpPr>
          <p:cNvPr id="5" name="Footer Placeholder 4"/>
          <p:cNvSpPr>
            <a:spLocks noGrp="1"/>
          </p:cNvSpPr>
          <p:nvPr>
            <p:ph type="ftr" sz="quarter" idx="11"/>
          </p:nvPr>
        </p:nvSpPr>
        <p:spPr/>
        <p:txBody>
          <a:bodyPr/>
          <a:lstStyle/>
          <a:p>
            <a:r>
              <a:rPr lang="en-GB" smtClean="0"/>
              <a:t>www.kth.se</a:t>
            </a:r>
            <a:endParaRPr lang="en-GB" dirty="0"/>
          </a:p>
        </p:txBody>
      </p:sp>
    </p:spTree>
    <p:extLst>
      <p:ext uri="{BB962C8B-B14F-4D97-AF65-F5344CB8AC3E}">
        <p14:creationId xmlns:p14="http://schemas.microsoft.com/office/powerpoint/2010/main" val="3904823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Get inspired by a wide range of proposals that will give you a unique opportunity to make valuable contacts on the employment market!</a:t>
            </a:r>
          </a:p>
        </p:txBody>
      </p:sp>
      <p:sp>
        <p:nvSpPr>
          <p:cNvPr id="3" name="Picture Placeholder 2"/>
          <p:cNvSpPr>
            <a:spLocks noGrp="1"/>
          </p:cNvSpPr>
          <p:nvPr>
            <p:ph type="pic" sz="quarter" idx="13"/>
          </p:nvPr>
        </p:nvSpPr>
        <p:spPr/>
      </p:sp>
      <p:sp>
        <p:nvSpPr>
          <p:cNvPr id="4" name="Title 3"/>
          <p:cNvSpPr>
            <a:spLocks noGrp="1"/>
          </p:cNvSpPr>
          <p:nvPr>
            <p:ph type="title"/>
          </p:nvPr>
        </p:nvSpPr>
        <p:spPr/>
        <p:txBody>
          <a:bodyPr/>
          <a:lstStyle/>
          <a:p>
            <a:r>
              <a:rPr lang="en-US" dirty="0" smtClean="0"/>
              <a:t>For Student</a:t>
            </a:r>
            <a:endParaRPr lang="en-US" dirty="0"/>
          </a:p>
        </p:txBody>
      </p:sp>
      <p:sp>
        <p:nvSpPr>
          <p:cNvPr id="5" name="Footer Placeholder 4"/>
          <p:cNvSpPr>
            <a:spLocks noGrp="1"/>
          </p:cNvSpPr>
          <p:nvPr>
            <p:ph type="ftr" sz="quarter" idx="11"/>
          </p:nvPr>
        </p:nvSpPr>
        <p:spPr/>
        <p:txBody>
          <a:bodyPr/>
          <a:lstStyle/>
          <a:p>
            <a:r>
              <a:rPr lang="en-GB" smtClean="0"/>
              <a:t>www.kth.se</a:t>
            </a:r>
            <a:endParaRPr lang="en-GB" dirty="0"/>
          </a:p>
        </p:txBody>
      </p:sp>
    </p:spTree>
    <p:extLst>
      <p:ext uri="{BB962C8B-B14F-4D97-AF65-F5344CB8AC3E}">
        <p14:creationId xmlns:p14="http://schemas.microsoft.com/office/powerpoint/2010/main" val="2502297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a:t>
            </a:r>
            <a:r>
              <a:rPr lang="en-US" dirty="0">
                <a:hlinkClick r:id="rId2"/>
              </a:rPr>
              <a:t>KTH Degree Project Portal</a:t>
            </a:r>
            <a:r>
              <a:rPr lang="en-US" dirty="0"/>
              <a:t> you can advertise degree projects, internships, trainee jobs, seasonal and part time jobs and other student </a:t>
            </a:r>
            <a:r>
              <a:rPr lang="en-US" dirty="0" err="1"/>
              <a:t>assignments.It</a:t>
            </a:r>
            <a:r>
              <a:rPr lang="en-US" dirty="0"/>
              <a:t> is free of charge to advertise in the KTH Degree Project Portal.</a:t>
            </a:r>
          </a:p>
        </p:txBody>
      </p:sp>
      <p:sp>
        <p:nvSpPr>
          <p:cNvPr id="3" name="Picture Placeholder 2"/>
          <p:cNvSpPr>
            <a:spLocks noGrp="1"/>
          </p:cNvSpPr>
          <p:nvPr>
            <p:ph type="pic" sz="quarter" idx="13"/>
          </p:nvPr>
        </p:nvSpPr>
        <p:spPr/>
      </p:sp>
      <p:sp>
        <p:nvSpPr>
          <p:cNvPr id="4" name="Title 3"/>
          <p:cNvSpPr>
            <a:spLocks noGrp="1"/>
          </p:cNvSpPr>
          <p:nvPr>
            <p:ph type="title"/>
          </p:nvPr>
        </p:nvSpPr>
        <p:spPr/>
        <p:txBody>
          <a:bodyPr/>
          <a:lstStyle/>
          <a:p>
            <a:r>
              <a:rPr lang="en-US" dirty="0" smtClean="0"/>
              <a:t>For </a:t>
            </a:r>
            <a:r>
              <a:rPr lang="en-US" dirty="0" err="1" smtClean="0"/>
              <a:t>Buisness</a:t>
            </a:r>
            <a:r>
              <a:rPr lang="en-US" dirty="0" smtClean="0"/>
              <a:t> and Community</a:t>
            </a:r>
            <a:endParaRPr lang="en-US" dirty="0"/>
          </a:p>
        </p:txBody>
      </p:sp>
      <p:sp>
        <p:nvSpPr>
          <p:cNvPr id="5" name="Footer Placeholder 4"/>
          <p:cNvSpPr>
            <a:spLocks noGrp="1"/>
          </p:cNvSpPr>
          <p:nvPr>
            <p:ph type="ftr" sz="quarter" idx="11"/>
          </p:nvPr>
        </p:nvSpPr>
        <p:spPr/>
        <p:txBody>
          <a:bodyPr/>
          <a:lstStyle/>
          <a:p>
            <a:r>
              <a:rPr lang="en-GB" smtClean="0"/>
              <a:t>www.kth.se</a:t>
            </a:r>
            <a:endParaRPr lang="en-GB" dirty="0"/>
          </a:p>
        </p:txBody>
      </p:sp>
    </p:spTree>
    <p:extLst>
      <p:ext uri="{BB962C8B-B14F-4D97-AF65-F5344CB8AC3E}">
        <p14:creationId xmlns:p14="http://schemas.microsoft.com/office/powerpoint/2010/main" val="805686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9292" y="1762621"/>
            <a:ext cx="4452354" cy="4078286"/>
          </a:xfrm>
        </p:spPr>
        <p:txBody>
          <a:bodyPr>
            <a:normAutofit/>
          </a:bodyPr>
          <a:lstStyle/>
          <a:p>
            <a:r>
              <a:rPr lang="en-US" dirty="0"/>
              <a:t>THS is working actively in order to create contacts between the students and possible future, employers.</a:t>
            </a:r>
          </a:p>
          <a:p>
            <a:r>
              <a:rPr lang="en-US" dirty="0"/>
              <a:t>THS arranges seminars, case contests, lectures, visits and different recruitment events with the purpose of connecting KTH students with future employers.</a:t>
            </a:r>
          </a:p>
          <a:p>
            <a:r>
              <a:rPr lang="en-US" dirty="0" smtClean="0"/>
              <a:t>.</a:t>
            </a:r>
            <a:endParaRPr lang="en-US" dirty="0"/>
          </a:p>
          <a:p>
            <a:endParaRPr lang="en-US" dirty="0"/>
          </a:p>
        </p:txBody>
      </p:sp>
      <p:sp>
        <p:nvSpPr>
          <p:cNvPr id="3" name="Picture Placeholder 2"/>
          <p:cNvSpPr>
            <a:spLocks noGrp="1"/>
          </p:cNvSpPr>
          <p:nvPr>
            <p:ph type="pic" sz="quarter" idx="13"/>
          </p:nvPr>
        </p:nvSpPr>
        <p:spPr/>
      </p:sp>
      <p:sp>
        <p:nvSpPr>
          <p:cNvPr id="4" name="Title 3"/>
          <p:cNvSpPr>
            <a:spLocks noGrp="1"/>
          </p:cNvSpPr>
          <p:nvPr>
            <p:ph type="title"/>
          </p:nvPr>
        </p:nvSpPr>
        <p:spPr/>
        <p:txBody>
          <a:bodyPr/>
          <a:lstStyle/>
          <a:p>
            <a:r>
              <a:rPr lang="en-US" dirty="0"/>
              <a:t>KTH Student´s Union, THS </a:t>
            </a:r>
            <a:br>
              <a:rPr lang="en-US" dirty="0"/>
            </a:br>
            <a:endParaRPr lang="en-US" dirty="0"/>
          </a:p>
        </p:txBody>
      </p:sp>
      <p:sp>
        <p:nvSpPr>
          <p:cNvPr id="5" name="Footer Placeholder 4"/>
          <p:cNvSpPr>
            <a:spLocks noGrp="1"/>
          </p:cNvSpPr>
          <p:nvPr>
            <p:ph type="ftr" sz="quarter" idx="11"/>
          </p:nvPr>
        </p:nvSpPr>
        <p:spPr/>
        <p:txBody>
          <a:bodyPr/>
          <a:lstStyle/>
          <a:p>
            <a:r>
              <a:rPr lang="en-GB" smtClean="0"/>
              <a:t>www.kth.se</a:t>
            </a:r>
            <a:endParaRPr lang="en-GB" dirty="0"/>
          </a:p>
        </p:txBody>
      </p:sp>
    </p:spTree>
    <p:extLst>
      <p:ext uri="{BB962C8B-B14F-4D97-AF65-F5344CB8AC3E}">
        <p14:creationId xmlns:p14="http://schemas.microsoft.com/office/powerpoint/2010/main" val="3808439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9548" y="1582739"/>
            <a:ext cx="4242492" cy="4078286"/>
          </a:xfrm>
        </p:spPr>
        <p:txBody>
          <a:bodyPr/>
          <a:lstStyle/>
          <a:p>
            <a:r>
              <a:rPr lang="en-US" dirty="0"/>
              <a:t>ARMADA is a big annual fair in November into which companies are invited and where they get the opportunity to present themselves to the students. </a:t>
            </a:r>
            <a:r>
              <a:rPr lang="en-US" dirty="0" smtClean="0"/>
              <a:t>.</a:t>
            </a:r>
            <a:r>
              <a:rPr lang="en-US" dirty="0"/>
              <a:t/>
            </a:r>
            <a:br>
              <a:rPr lang="en-US" dirty="0"/>
            </a:br>
            <a:r>
              <a:rPr lang="en-US" dirty="0"/>
              <a:t>Beyond ARMADA, THS’ different sections also arrange their own branch specific </a:t>
            </a:r>
            <a:r>
              <a:rPr lang="en-US" dirty="0" err="1"/>
              <a:t>labour</a:t>
            </a:r>
            <a:r>
              <a:rPr lang="en-US" dirty="0"/>
              <a:t> market events</a:t>
            </a:r>
          </a:p>
        </p:txBody>
      </p:sp>
      <p:sp>
        <p:nvSpPr>
          <p:cNvPr id="3" name="Picture Placeholder 2"/>
          <p:cNvSpPr>
            <a:spLocks noGrp="1"/>
          </p:cNvSpPr>
          <p:nvPr>
            <p:ph type="pic" sz="quarter" idx="13"/>
          </p:nvPr>
        </p:nvSpPr>
        <p:spPr/>
      </p:sp>
      <p:sp>
        <p:nvSpPr>
          <p:cNvPr id="4" name="Title 3"/>
          <p:cNvSpPr>
            <a:spLocks noGrp="1"/>
          </p:cNvSpPr>
          <p:nvPr>
            <p:ph type="title"/>
          </p:nvPr>
        </p:nvSpPr>
        <p:spPr/>
        <p:txBody>
          <a:bodyPr/>
          <a:lstStyle/>
          <a:p>
            <a:endParaRPr lang="en-US"/>
          </a:p>
        </p:txBody>
      </p:sp>
      <p:sp>
        <p:nvSpPr>
          <p:cNvPr id="5" name="Footer Placeholder 4"/>
          <p:cNvSpPr>
            <a:spLocks noGrp="1"/>
          </p:cNvSpPr>
          <p:nvPr>
            <p:ph type="ftr" sz="quarter" idx="11"/>
          </p:nvPr>
        </p:nvSpPr>
        <p:spPr/>
        <p:txBody>
          <a:bodyPr/>
          <a:lstStyle/>
          <a:p>
            <a:r>
              <a:rPr lang="en-GB" smtClean="0"/>
              <a:t>www.kth.se</a:t>
            </a:r>
            <a:endParaRPr lang="en-GB" dirty="0"/>
          </a:p>
        </p:txBody>
      </p:sp>
    </p:spTree>
    <p:extLst>
      <p:ext uri="{BB962C8B-B14F-4D97-AF65-F5344CB8AC3E}">
        <p14:creationId xmlns:p14="http://schemas.microsoft.com/office/powerpoint/2010/main" val="63022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r>
              <a:rPr dirty="0" smtClean="0"/>
              <a:t>As a world-class </a:t>
            </a:r>
            <a:r>
              <a:rPr lang="ga-IE" dirty="0" smtClean="0"/>
              <a:t>technology university, </a:t>
            </a:r>
            <a:r>
              <a:rPr dirty="0" smtClean="0"/>
              <a:t>KTH contribut</a:t>
            </a:r>
            <a:r>
              <a:rPr lang="ga-IE" dirty="0" smtClean="0"/>
              <a:t>es</a:t>
            </a:r>
            <a:r>
              <a:rPr dirty="0" smtClean="0"/>
              <a:t> to </a:t>
            </a:r>
            <a:r>
              <a:rPr lang="ga-IE" dirty="0" smtClean="0"/>
              <a:t>society’s </a:t>
            </a:r>
            <a:r>
              <a:rPr dirty="0" smtClean="0"/>
              <a:t>development</a:t>
            </a:r>
            <a:r>
              <a:rPr lang="ga-IE" dirty="0"/>
              <a:t> and to shaping the future. </a:t>
            </a:r>
            <a:endParaRPr dirty="0" smtClean="0"/>
          </a:p>
          <a:p>
            <a:endParaRPr lang="en-GB" dirty="0" smtClean="0"/>
          </a:p>
          <a:p>
            <a:r>
              <a:rPr lang="sv-SE" i="1" dirty="0" smtClean="0"/>
              <a:t>Peter Gudmundson,</a:t>
            </a:r>
            <a:r>
              <a:rPr dirty="0" smtClean="0"/>
              <a:t> </a:t>
            </a:r>
            <a:r>
              <a:t/>
            </a:r>
            <a:br/>
            <a:r>
              <a:rPr lang="sv-SE" i="1" dirty="0" smtClean="0"/>
              <a:t>President, KTH</a:t>
            </a:r>
          </a:p>
        </p:txBody>
      </p:sp>
      <p:sp>
        <p:nvSpPr>
          <p:cNvPr id="4" name="Rubrik 3"/>
          <p:cNvSpPr>
            <a:spLocks noGrp="1"/>
          </p:cNvSpPr>
          <p:nvPr>
            <p:ph type="title"/>
          </p:nvPr>
        </p:nvSpPr>
        <p:spPr/>
        <p:txBody>
          <a:bodyPr/>
          <a:lstStyle/>
          <a:p>
            <a:r>
              <a:rPr dirty="0" smtClean="0"/>
              <a:t>Welcome to KTH</a:t>
            </a:r>
            <a:endParaRPr lang="en-GB" dirty="0"/>
          </a:p>
        </p:txBody>
      </p:sp>
      <p:sp>
        <p:nvSpPr>
          <p:cNvPr id="2" name="Footer Placeholder 1"/>
          <p:cNvSpPr>
            <a:spLocks noGrp="1"/>
          </p:cNvSpPr>
          <p:nvPr>
            <p:ph type="ftr" sz="quarter" idx="11"/>
          </p:nvPr>
        </p:nvSpPr>
        <p:spPr/>
        <p:txBody>
          <a:bodyPr/>
          <a:lstStyle/>
          <a:p>
            <a:r>
              <a:rPr dirty="0" smtClean="0"/>
              <a:t>www.kth.se</a:t>
            </a:r>
            <a:endParaRPr lang="en-GB" dirty="0"/>
          </a:p>
        </p:txBody>
      </p:sp>
      <p:sp>
        <p:nvSpPr>
          <p:cNvPr id="5" name="Picture Placeholder 4"/>
          <p:cNvSpPr>
            <a:spLocks noGrp="1"/>
          </p:cNvSpPr>
          <p:nvPr>
            <p:ph type="pic" sz="quarter" idx="13"/>
          </p:nvPr>
        </p:nvSpPr>
        <p:spPr/>
      </p:sp>
    </p:spTree>
    <p:extLst>
      <p:ext uri="{BB962C8B-B14F-4D97-AF65-F5344CB8AC3E}">
        <p14:creationId xmlns:p14="http://schemas.microsoft.com/office/powerpoint/2010/main" val="1569025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pPr lvl="1"/>
            <a:r>
              <a:rPr lang="en-US" sz="1900" dirty="0"/>
              <a:t>Sweden's oldest and largest technical </a:t>
            </a:r>
            <a:r>
              <a:rPr lang="en-US" sz="1900" dirty="0" smtClean="0"/>
              <a:t>university </a:t>
            </a:r>
          </a:p>
          <a:p>
            <a:pPr lvl="1"/>
            <a:r>
              <a:rPr lang="en-US" sz="1900" dirty="0"/>
              <a:t>More than 12,000 full-time students</a:t>
            </a:r>
          </a:p>
          <a:p>
            <a:pPr lvl="1"/>
            <a:r>
              <a:rPr lang="en-US" sz="1900" dirty="0"/>
              <a:t>More than </a:t>
            </a:r>
            <a:r>
              <a:rPr lang="en-US" sz="1900" dirty="0">
                <a:solidFill>
                  <a:srgbClr val="000000"/>
                </a:solidFill>
              </a:rPr>
              <a:t>1,900 </a:t>
            </a:r>
            <a:r>
              <a:rPr lang="en-US" sz="1900" dirty="0"/>
              <a:t>PhD students</a:t>
            </a:r>
          </a:p>
          <a:p>
            <a:pPr lvl="1"/>
            <a:r>
              <a:rPr lang="en-US" sz="1900" dirty="0"/>
              <a:t>More </a:t>
            </a:r>
            <a:r>
              <a:rPr lang="en-US" sz="1900"/>
              <a:t>than </a:t>
            </a:r>
            <a:r>
              <a:rPr lang="en-US" sz="1900" smtClean="0"/>
              <a:t>3,600 </a:t>
            </a:r>
            <a:r>
              <a:rPr lang="en-US" sz="1900" dirty="0" smtClean="0"/>
              <a:t>full time employees</a:t>
            </a:r>
            <a:endParaRPr lang="en-US" sz="1900" dirty="0"/>
          </a:p>
          <a:p>
            <a:pPr lvl="1"/>
            <a:r>
              <a:rPr lang="en-US" sz="1900" dirty="0"/>
              <a:t>Five campuses in the Stockholm region</a:t>
            </a:r>
          </a:p>
          <a:p>
            <a:pPr lvl="1"/>
            <a:r>
              <a:rPr lang="en-US" sz="1900" dirty="0"/>
              <a:t>Ranked 92nd best </a:t>
            </a:r>
            <a:r>
              <a:rPr lang="en-US" sz="1900" dirty="0" smtClean="0"/>
              <a:t>university </a:t>
            </a:r>
            <a:r>
              <a:rPr lang="en-US" sz="1900" dirty="0"/>
              <a:t>in the world by QS</a:t>
            </a:r>
          </a:p>
          <a:p>
            <a:endParaRPr lang="sv-SE" dirty="0"/>
          </a:p>
        </p:txBody>
      </p:sp>
      <p:pic>
        <p:nvPicPr>
          <p:cNvPr id="6" name="Platshållare för bild 5"/>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9164" b="9164"/>
          <a:stretch>
            <a:fillRect/>
          </a:stretch>
        </p:blipFill>
        <p:spPr/>
      </p:pic>
      <p:sp>
        <p:nvSpPr>
          <p:cNvPr id="4" name="Rubrik 3"/>
          <p:cNvSpPr>
            <a:spLocks noGrp="1"/>
          </p:cNvSpPr>
          <p:nvPr>
            <p:ph type="title"/>
          </p:nvPr>
        </p:nvSpPr>
        <p:spPr/>
        <p:txBody>
          <a:bodyPr/>
          <a:lstStyle/>
          <a:p>
            <a:r>
              <a:rPr lang="en-US" dirty="0"/>
              <a:t>Sweden's leading </a:t>
            </a:r>
            <a:r>
              <a:rPr lang="en-US" dirty="0" smtClean="0"/>
              <a:t>technical university</a:t>
            </a:r>
            <a:endParaRPr lang="sv-SE" dirty="0"/>
          </a:p>
        </p:txBody>
      </p:sp>
      <p:sp>
        <p:nvSpPr>
          <p:cNvPr id="5" name="Platshållare för sidfot 4"/>
          <p:cNvSpPr>
            <a:spLocks noGrp="1"/>
          </p:cNvSpPr>
          <p:nvPr>
            <p:ph type="ftr" sz="quarter" idx="11"/>
          </p:nvPr>
        </p:nvSpPr>
        <p:spPr/>
        <p:txBody>
          <a:bodyPr/>
          <a:lstStyle/>
          <a:p>
            <a:r>
              <a:rPr lang="en-GB" smtClean="0"/>
              <a:t>www.kth.se</a:t>
            </a:r>
            <a:endParaRPr lang="en-GB" dirty="0"/>
          </a:p>
        </p:txBody>
      </p:sp>
    </p:spTree>
    <p:extLst>
      <p:ext uri="{BB962C8B-B14F-4D97-AF65-F5344CB8AC3E}">
        <p14:creationId xmlns:p14="http://schemas.microsoft.com/office/powerpoint/2010/main" val="895202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dirty="0" smtClean="0"/>
              <a:t>KTH's history</a:t>
            </a:r>
            <a:endParaRPr lang="en-GB" dirty="0"/>
          </a:p>
        </p:txBody>
      </p:sp>
      <p:sp>
        <p:nvSpPr>
          <p:cNvPr id="4" name="Footer Placeholder 3"/>
          <p:cNvSpPr>
            <a:spLocks noGrp="1"/>
          </p:cNvSpPr>
          <p:nvPr>
            <p:ph type="ftr" sz="quarter" idx="11"/>
          </p:nvPr>
        </p:nvSpPr>
        <p:spPr/>
        <p:txBody>
          <a:bodyPr/>
          <a:lstStyle/>
          <a:p>
            <a:r>
              <a:rPr dirty="0" smtClean="0"/>
              <a:t>www.kth.se</a:t>
            </a:r>
            <a:endParaRPr lang="en-GB" dirty="0"/>
          </a:p>
        </p:txBody>
      </p:sp>
      <p:sp>
        <p:nvSpPr>
          <p:cNvPr id="6" name="Platshållare för innehåll 2"/>
          <p:cNvSpPr txBox="1">
            <a:spLocks/>
          </p:cNvSpPr>
          <p:nvPr/>
        </p:nvSpPr>
        <p:spPr>
          <a:xfrm>
            <a:off x="1588052" y="1592526"/>
            <a:ext cx="3438525" cy="4078286"/>
          </a:xfrm>
          <a:prstGeom prst="rect">
            <a:avLst/>
          </a:prstGeom>
        </p:spPr>
        <p:txBody>
          <a:bodyPr vert="horz" lIns="0" tIns="0" rIns="0" bIns="0" rtlCol="0">
            <a:noAutofit/>
          </a:bodyPr>
          <a:lstStyle>
            <a:lvl1pPr marL="0" indent="0" algn="l" defTabSz="914400" rtl="0" eaLnBrk="1" latinLnBrk="0" hangingPunct="1">
              <a:lnSpc>
                <a:spcPct val="100000"/>
              </a:lnSpc>
              <a:spcBef>
                <a:spcPct val="20000"/>
              </a:spcBef>
              <a:buFont typeface="Arial" pitchFamily="34" charset="0"/>
              <a:buNone/>
              <a:defRPr sz="2000" kern="1200">
                <a:solidFill>
                  <a:schemeClr val="tx1"/>
                </a:solidFill>
                <a:latin typeface="+mn-lt"/>
                <a:ea typeface="+mn-ea"/>
                <a:cs typeface="+mn-cs"/>
              </a:defRPr>
            </a:lvl1pPr>
            <a:lvl2pPr marL="355600" indent="-3556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2pPr>
            <a:lvl3pPr marL="723900" indent="-3683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3pPr>
            <a:lvl4pPr marL="1076325" indent="-352425"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4pPr>
            <a:lvl5pPr marL="1535113" indent="-4572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9263" indent="-449263">
              <a:lnSpc>
                <a:spcPct val="90000"/>
              </a:lnSpc>
              <a:spcAft>
                <a:spcPts val="800"/>
              </a:spcAft>
              <a:buClr>
                <a:srgbClr val="808080"/>
              </a:buClr>
              <a:defRPr/>
            </a:pPr>
            <a:r>
              <a:rPr lang="sv-SE" sz="1100" b="1" dirty="0" smtClean="0">
                <a:cs typeface="Times New Roman" pitchFamily="18" charset="0"/>
              </a:rPr>
              <a:t>2010  	</a:t>
            </a:r>
            <a:r>
              <a:rPr lang="sv-SE" sz="1100" dirty="0" err="1"/>
              <a:t>SciLifeLabs</a:t>
            </a:r>
            <a:r>
              <a:rPr lang="sv-SE" sz="1100" dirty="0"/>
              <a:t> is </a:t>
            </a:r>
            <a:r>
              <a:rPr lang="sv-SE" sz="1100" dirty="0" err="1"/>
              <a:t>established</a:t>
            </a:r>
            <a:r>
              <a:rPr lang="sv-SE" sz="1100" dirty="0"/>
              <a:t> as a </a:t>
            </a:r>
            <a:r>
              <a:rPr lang="sv-SE" sz="1100" dirty="0" err="1"/>
              <a:t>collaboration</a:t>
            </a:r>
            <a:r>
              <a:rPr lang="sv-SE" sz="1100" dirty="0"/>
              <a:t> </a:t>
            </a:r>
            <a:r>
              <a:rPr lang="sv-SE" sz="1100" dirty="0" err="1"/>
              <a:t>between</a:t>
            </a:r>
            <a:r>
              <a:rPr lang="sv-SE" sz="1100" dirty="0"/>
              <a:t> </a:t>
            </a:r>
            <a:r>
              <a:rPr lang="sv-SE" sz="1100" dirty="0" err="1"/>
              <a:t>four</a:t>
            </a:r>
            <a:r>
              <a:rPr lang="sv-SE" sz="1100" dirty="0"/>
              <a:t> </a:t>
            </a:r>
            <a:r>
              <a:rPr lang="sv-SE" sz="1100" dirty="0" err="1"/>
              <a:t>universities,</a:t>
            </a:r>
            <a:r>
              <a:rPr lang="sv-SE" sz="1100" dirty="0"/>
              <a:t> </a:t>
            </a:r>
            <a:r>
              <a:rPr lang="sv-SE" sz="1100" dirty="0" err="1"/>
              <a:t>with</a:t>
            </a:r>
            <a:r>
              <a:rPr lang="sv-SE" sz="1100" dirty="0"/>
              <a:t> the support </a:t>
            </a:r>
            <a:r>
              <a:rPr lang="sv-SE" sz="1100" dirty="0" err="1"/>
              <a:t>of</a:t>
            </a:r>
            <a:r>
              <a:rPr lang="sv-SE" sz="1100" dirty="0"/>
              <a:t> the Swedish </a:t>
            </a:r>
            <a:r>
              <a:rPr lang="sv-SE" sz="1100" dirty="0" err="1"/>
              <a:t>Government</a:t>
            </a:r>
            <a:endParaRPr lang="sv-SE" sz="1100" dirty="0"/>
          </a:p>
          <a:p>
            <a:pPr marL="449263" indent="-449263">
              <a:lnSpc>
                <a:spcPct val="90000"/>
              </a:lnSpc>
              <a:spcAft>
                <a:spcPts val="800"/>
              </a:spcAft>
              <a:buClr>
                <a:srgbClr val="808080"/>
              </a:buClr>
              <a:defRPr/>
            </a:pPr>
            <a:r>
              <a:rPr lang="sv-SE" sz="1100" b="1" dirty="0" smtClean="0"/>
              <a:t>2001 	</a:t>
            </a:r>
            <a:r>
              <a:rPr lang="sv-SE" sz="1100" dirty="0" err="1" smtClean="0"/>
              <a:t>AlbaNova</a:t>
            </a:r>
            <a:r>
              <a:rPr lang="sv-SE" sz="1100" dirty="0"/>
              <a:t>, the Stockholm Center for </a:t>
            </a:r>
            <a:r>
              <a:rPr lang="sv-SE" sz="1100" dirty="0" err="1"/>
              <a:t>Physics</a:t>
            </a:r>
            <a:r>
              <a:rPr lang="sv-SE" sz="1100" dirty="0"/>
              <a:t>, </a:t>
            </a:r>
            <a:r>
              <a:rPr lang="sv-SE" sz="1100" dirty="0" err="1"/>
              <a:t>Astronomy</a:t>
            </a:r>
            <a:r>
              <a:rPr lang="sv-SE" sz="1100" dirty="0"/>
              <a:t> and </a:t>
            </a:r>
            <a:r>
              <a:rPr lang="sv-SE" sz="1100" dirty="0" err="1"/>
              <a:t>Biotechnology,</a:t>
            </a:r>
            <a:r>
              <a:rPr lang="sv-SE" sz="1100" dirty="0"/>
              <a:t> is </a:t>
            </a:r>
            <a:r>
              <a:rPr lang="sv-SE" sz="1100" dirty="0" err="1" smtClean="0"/>
              <a:t>launched</a:t>
            </a:r>
            <a:r>
              <a:rPr lang="sv-SE" sz="1100" dirty="0" smtClean="0">
                <a:cs typeface="Times New Roman" pitchFamily="18" charset="0"/>
              </a:rPr>
              <a:t> </a:t>
            </a:r>
          </a:p>
          <a:p>
            <a:pPr marL="449263" indent="-449263">
              <a:lnSpc>
                <a:spcPct val="90000"/>
              </a:lnSpc>
              <a:spcAft>
                <a:spcPts val="800"/>
              </a:spcAft>
              <a:buClr>
                <a:srgbClr val="808080"/>
              </a:buClr>
              <a:defRPr/>
            </a:pPr>
            <a:r>
              <a:rPr lang="sv-SE" sz="1100" b="1" dirty="0" smtClean="0"/>
              <a:t>1999</a:t>
            </a:r>
            <a:r>
              <a:rPr lang="sv-SE" sz="1100" dirty="0" smtClean="0"/>
              <a:t>	</a:t>
            </a:r>
            <a:r>
              <a:rPr lang="sv-SE" sz="1100" dirty="0"/>
              <a:t>KTH is </a:t>
            </a:r>
            <a:r>
              <a:rPr lang="sv-SE" sz="1100" dirty="0" err="1"/>
              <a:t>established</a:t>
            </a:r>
            <a:r>
              <a:rPr lang="sv-SE" sz="1100" dirty="0"/>
              <a:t> in </a:t>
            </a:r>
            <a:r>
              <a:rPr lang="sv-SE" sz="1100" dirty="0" smtClean="0"/>
              <a:t>Kista</a:t>
            </a:r>
          </a:p>
          <a:p>
            <a:pPr marL="449263" indent="-449263">
              <a:lnSpc>
                <a:spcPct val="90000"/>
              </a:lnSpc>
              <a:spcAft>
                <a:spcPts val="800"/>
              </a:spcAft>
              <a:buClr>
                <a:srgbClr val="808080"/>
              </a:buClr>
              <a:defRPr/>
            </a:pPr>
            <a:r>
              <a:rPr lang="sv-SE" sz="1100" b="1" dirty="0" smtClean="0"/>
              <a:t>1970 	</a:t>
            </a:r>
            <a:r>
              <a:rPr lang="sv-SE" sz="1100" dirty="0"/>
              <a:t>Hannes Alfvén, Professor at KTH, is </a:t>
            </a:r>
            <a:r>
              <a:rPr lang="sv-SE" sz="1100" dirty="0" err="1"/>
              <a:t>awarded</a:t>
            </a:r>
            <a:r>
              <a:rPr lang="sv-SE" sz="1100" dirty="0"/>
              <a:t> the Nobel </a:t>
            </a:r>
            <a:r>
              <a:rPr lang="sv-SE" sz="1100" dirty="0" err="1"/>
              <a:t>Prize</a:t>
            </a:r>
            <a:r>
              <a:rPr lang="sv-SE" sz="1100" dirty="0"/>
              <a:t> in </a:t>
            </a:r>
            <a:r>
              <a:rPr lang="sv-SE" sz="1100" dirty="0" err="1" smtClean="0"/>
              <a:t>Physics</a:t>
            </a:r>
            <a:endParaRPr lang="sv-SE" sz="1100" dirty="0" smtClean="0">
              <a:cs typeface="Times New Roman" pitchFamily="18" charset="0"/>
            </a:endParaRPr>
          </a:p>
          <a:p>
            <a:pPr marL="449263" indent="-449263">
              <a:lnSpc>
                <a:spcPct val="90000"/>
              </a:lnSpc>
              <a:spcAft>
                <a:spcPts val="800"/>
              </a:spcAft>
              <a:buClr>
                <a:srgbClr val="808080"/>
              </a:buClr>
              <a:defRPr/>
            </a:pPr>
            <a:r>
              <a:rPr lang="sv-SE" sz="1100" b="1" dirty="0" smtClean="0"/>
              <a:t>1954</a:t>
            </a:r>
            <a:r>
              <a:rPr lang="sv-SE" sz="1100" dirty="0" smtClean="0"/>
              <a:t>	</a:t>
            </a:r>
            <a:r>
              <a:rPr lang="sv-SE" sz="1100" dirty="0" err="1"/>
              <a:t>Sweden's</a:t>
            </a:r>
            <a:r>
              <a:rPr lang="sv-SE" sz="1100" dirty="0"/>
              <a:t> </a:t>
            </a:r>
            <a:r>
              <a:rPr lang="sv-SE" sz="1100" dirty="0" err="1"/>
              <a:t>first</a:t>
            </a:r>
            <a:r>
              <a:rPr lang="sv-SE" sz="1100" dirty="0"/>
              <a:t> </a:t>
            </a:r>
            <a:r>
              <a:rPr lang="sv-SE" sz="1100" dirty="0" err="1"/>
              <a:t>nuclear</a:t>
            </a:r>
            <a:r>
              <a:rPr lang="sv-SE" sz="1100" dirty="0"/>
              <a:t> </a:t>
            </a:r>
            <a:r>
              <a:rPr lang="sv-SE" sz="1100" dirty="0" err="1"/>
              <a:t>reactor</a:t>
            </a:r>
            <a:r>
              <a:rPr lang="sv-SE" sz="1100" dirty="0"/>
              <a:t> is </a:t>
            </a:r>
            <a:r>
              <a:rPr lang="sv-SE" sz="1100" dirty="0" err="1"/>
              <a:t>launched</a:t>
            </a:r>
            <a:r>
              <a:rPr lang="sv-SE" sz="1100" dirty="0"/>
              <a:t> 30 metres </a:t>
            </a:r>
            <a:r>
              <a:rPr lang="sv-SE" sz="1100" dirty="0" err="1"/>
              <a:t>below</a:t>
            </a:r>
            <a:r>
              <a:rPr lang="sv-SE" sz="1100" dirty="0"/>
              <a:t> </a:t>
            </a:r>
            <a:r>
              <a:rPr lang="sv-SE" sz="1100" dirty="0" err="1"/>
              <a:t>ground</a:t>
            </a:r>
            <a:r>
              <a:rPr lang="sv-SE" sz="1100" dirty="0"/>
              <a:t> at </a:t>
            </a:r>
            <a:r>
              <a:rPr lang="sv-SE" sz="1100" dirty="0" smtClean="0"/>
              <a:t>KTH Campus</a:t>
            </a:r>
          </a:p>
          <a:p>
            <a:pPr>
              <a:lnSpc>
                <a:spcPct val="90000"/>
              </a:lnSpc>
              <a:spcAft>
                <a:spcPts val="800"/>
              </a:spcAft>
              <a:buClr>
                <a:srgbClr val="808080"/>
              </a:buClr>
              <a:defRPr/>
            </a:pPr>
            <a:r>
              <a:rPr lang="sv-SE" sz="1100" dirty="0" smtClean="0">
                <a:cs typeface="Times New Roman" pitchFamily="18" charset="0"/>
              </a:rPr>
              <a:t>           </a:t>
            </a:r>
            <a:r>
              <a:rPr lang="sv-SE" sz="1100" dirty="0" err="1" smtClean="0">
                <a:cs typeface="Times New Roman" pitchFamily="18" charset="0"/>
              </a:rPr>
              <a:t>Sweden’s</a:t>
            </a:r>
            <a:r>
              <a:rPr lang="sv-SE" sz="1100" dirty="0" smtClean="0">
                <a:cs typeface="Times New Roman" pitchFamily="18" charset="0"/>
              </a:rPr>
              <a:t> </a:t>
            </a:r>
            <a:r>
              <a:rPr lang="sv-SE" sz="1100" dirty="0" err="1" smtClean="0">
                <a:cs typeface="Times New Roman" pitchFamily="18" charset="0"/>
              </a:rPr>
              <a:t>first</a:t>
            </a:r>
            <a:r>
              <a:rPr lang="sv-SE" sz="1100" dirty="0" smtClean="0">
                <a:cs typeface="Times New Roman" pitchFamily="18" charset="0"/>
              </a:rPr>
              <a:t> </a:t>
            </a:r>
            <a:r>
              <a:rPr lang="sv-SE" sz="1100" dirty="0" err="1" smtClean="0">
                <a:cs typeface="Times New Roman" pitchFamily="18" charset="0"/>
              </a:rPr>
              <a:t>official</a:t>
            </a:r>
            <a:r>
              <a:rPr lang="sv-SE" sz="1100" dirty="0" smtClean="0">
                <a:cs typeface="Times New Roman" pitchFamily="18" charset="0"/>
              </a:rPr>
              <a:t> </a:t>
            </a:r>
            <a:r>
              <a:rPr lang="sv-SE" sz="1100" dirty="0" err="1" smtClean="0">
                <a:cs typeface="Times New Roman" pitchFamily="18" charset="0"/>
              </a:rPr>
              <a:t>television</a:t>
            </a:r>
            <a:r>
              <a:rPr lang="sv-SE" sz="1100" dirty="0" smtClean="0">
                <a:cs typeface="Times New Roman" pitchFamily="18" charset="0"/>
              </a:rPr>
              <a:t> broadcast is</a:t>
            </a:r>
            <a:br>
              <a:rPr lang="sv-SE" sz="1100" dirty="0" smtClean="0">
                <a:cs typeface="Times New Roman" pitchFamily="18" charset="0"/>
              </a:rPr>
            </a:br>
            <a:r>
              <a:rPr lang="sv-SE" sz="1100" dirty="0" smtClean="0">
                <a:cs typeface="Times New Roman" pitchFamily="18" charset="0"/>
              </a:rPr>
              <a:t>           sent from KTH</a:t>
            </a:r>
          </a:p>
          <a:p>
            <a:pPr>
              <a:lnSpc>
                <a:spcPct val="90000"/>
              </a:lnSpc>
              <a:spcAft>
                <a:spcPts val="800"/>
              </a:spcAft>
              <a:buClr>
                <a:srgbClr val="808080"/>
              </a:buClr>
              <a:defRPr/>
            </a:pPr>
            <a:r>
              <a:rPr lang="sv-SE" sz="1100" b="1" dirty="0" smtClean="0"/>
              <a:t>1917   </a:t>
            </a:r>
            <a:r>
              <a:rPr lang="sv-SE" sz="1100" dirty="0" err="1"/>
              <a:t>M</a:t>
            </a:r>
            <a:r>
              <a:rPr lang="sv-SE" sz="1100" dirty="0" err="1" smtClean="0"/>
              <a:t>oves</a:t>
            </a:r>
            <a:r>
              <a:rPr lang="sv-SE" sz="1100" dirty="0" smtClean="0"/>
              <a:t> </a:t>
            </a:r>
            <a:r>
              <a:rPr lang="sv-SE" sz="1100" dirty="0" err="1"/>
              <a:t>to</a:t>
            </a:r>
            <a:r>
              <a:rPr lang="sv-SE" sz="1100" dirty="0"/>
              <a:t> new </a:t>
            </a:r>
            <a:r>
              <a:rPr lang="sv-SE" sz="1100" dirty="0" err="1"/>
              <a:t>premises</a:t>
            </a:r>
            <a:r>
              <a:rPr lang="sv-SE" sz="1100" dirty="0"/>
              <a:t> on </a:t>
            </a:r>
            <a:r>
              <a:rPr lang="sv-SE" sz="1100" dirty="0" smtClean="0"/>
              <a:t>Valhallavägen</a:t>
            </a:r>
            <a:endParaRPr lang="sv-SE" sz="1100" dirty="0" smtClean="0">
              <a:cs typeface="Times New Roman" pitchFamily="18" charset="0"/>
            </a:endParaRPr>
          </a:p>
          <a:p>
            <a:pPr>
              <a:lnSpc>
                <a:spcPct val="90000"/>
              </a:lnSpc>
              <a:spcAft>
                <a:spcPts val="800"/>
              </a:spcAft>
              <a:buClr>
                <a:srgbClr val="808080"/>
              </a:buClr>
              <a:defRPr/>
            </a:pPr>
            <a:r>
              <a:rPr lang="sv-SE" sz="1100" b="1" dirty="0" smtClean="0"/>
              <a:t>1877   </a:t>
            </a:r>
            <a:r>
              <a:rPr lang="sv-SE" sz="1100" dirty="0" smtClean="0"/>
              <a:t>The </a:t>
            </a:r>
            <a:r>
              <a:rPr lang="sv-SE" sz="1100" dirty="0" err="1"/>
              <a:t>name</a:t>
            </a:r>
            <a:r>
              <a:rPr lang="sv-SE" sz="1100" dirty="0"/>
              <a:t> Kungliga Tekniska högskolan </a:t>
            </a:r>
            <a:r>
              <a:rPr lang="sv-SE" sz="1100" dirty="0" smtClean="0"/>
              <a:t/>
            </a:r>
            <a:br>
              <a:rPr lang="sv-SE" sz="1100" dirty="0" smtClean="0"/>
            </a:br>
            <a:r>
              <a:rPr lang="sv-SE" sz="1100" dirty="0" smtClean="0"/>
              <a:t>           (Royal Institute of Technology) is </a:t>
            </a:r>
            <a:r>
              <a:rPr lang="sv-SE" sz="1100" dirty="0" err="1" smtClean="0"/>
              <a:t>established</a:t>
            </a:r>
            <a:endParaRPr lang="sv-SE" sz="1100" dirty="0">
              <a:cs typeface="Times New Roman" pitchFamily="18" charset="0"/>
            </a:endParaRPr>
          </a:p>
          <a:p>
            <a:pPr marL="449263" indent="-449263">
              <a:lnSpc>
                <a:spcPct val="90000"/>
              </a:lnSpc>
              <a:spcAft>
                <a:spcPts val="800"/>
              </a:spcAft>
              <a:buClr>
                <a:srgbClr val="808080"/>
              </a:buClr>
              <a:defRPr/>
            </a:pPr>
            <a:r>
              <a:rPr lang="sv-SE" sz="1100" b="1" dirty="0" smtClean="0"/>
              <a:t>1827   </a:t>
            </a:r>
            <a:r>
              <a:rPr lang="sv-SE" sz="1100" dirty="0"/>
              <a:t>The Teknologiska institutet (Institute of Technology) is </a:t>
            </a:r>
            <a:r>
              <a:rPr lang="sv-SE" sz="1100" dirty="0" err="1"/>
              <a:t>launched</a:t>
            </a:r>
            <a:endParaRPr lang="sv-SE" sz="1100" dirty="0"/>
          </a:p>
        </p:txBody>
      </p:sp>
      <p:pic>
        <p:nvPicPr>
          <p:cNvPr id="7" name="Platshållare för bild 6" descr="detal.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9266" b="9266"/>
          <a:stretch>
            <a:fillRect/>
          </a:stretch>
        </p:blipFill>
        <p:spPr/>
      </p:pic>
    </p:spTree>
    <p:extLst>
      <p:ext uri="{BB962C8B-B14F-4D97-AF65-F5344CB8AC3E}">
        <p14:creationId xmlns:p14="http://schemas.microsoft.com/office/powerpoint/2010/main" val="3661051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dirty="0" smtClean="0"/>
              <a:t>KTH's organisation</a:t>
            </a:r>
            <a:endParaRPr lang="en-GB" dirty="0"/>
          </a:p>
        </p:txBody>
      </p:sp>
      <p:sp>
        <p:nvSpPr>
          <p:cNvPr id="3" name="Footer Placeholder 2"/>
          <p:cNvSpPr>
            <a:spLocks noGrp="1"/>
          </p:cNvSpPr>
          <p:nvPr>
            <p:ph type="ftr" sz="quarter" idx="11"/>
          </p:nvPr>
        </p:nvSpPr>
        <p:spPr/>
        <p:txBody>
          <a:bodyPr/>
          <a:lstStyle/>
          <a:p>
            <a:r>
              <a:rPr dirty="0" smtClean="0"/>
              <a:t>www.kth.se</a:t>
            </a:r>
            <a:endParaRPr lang="en-GB" dirty="0"/>
          </a:p>
        </p:txBody>
      </p:sp>
      <p:pic>
        <p:nvPicPr>
          <p:cNvPr id="6" name="Platshållare för innehåll 5"/>
          <p:cNvPicPr>
            <a:picLocks noGrp="1" noChangeAspect="1"/>
          </p:cNvPicPr>
          <p:nvPr>
            <p:ph idx="1"/>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589766" y="1582738"/>
            <a:ext cx="4994755" cy="4078287"/>
          </a:xfrm>
        </p:spPr>
      </p:pic>
      <p:sp>
        <p:nvSpPr>
          <p:cNvPr id="4" name="Platshållare för text 3"/>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667085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619249" y="1582739"/>
            <a:ext cx="4145446" cy="4078286"/>
          </a:xfrm>
        </p:spPr>
        <p:txBody>
          <a:bodyPr>
            <a:normAutofit lnSpcReduction="10000"/>
          </a:bodyPr>
          <a:lstStyle/>
          <a:p>
            <a:r>
              <a:rPr lang="en-US" b="1" dirty="0"/>
              <a:t>QS World University Ranking	</a:t>
            </a:r>
          </a:p>
          <a:p>
            <a:pPr lvl="1"/>
            <a:r>
              <a:rPr lang="en-US" dirty="0"/>
              <a:t>92</a:t>
            </a:r>
            <a:r>
              <a:rPr lang="en-US" baseline="30000" dirty="0"/>
              <a:t>nd</a:t>
            </a:r>
            <a:r>
              <a:rPr lang="en-US" dirty="0"/>
              <a:t> best university in the world </a:t>
            </a:r>
          </a:p>
          <a:p>
            <a:pPr lvl="1"/>
            <a:r>
              <a:rPr lang="en-US" dirty="0" smtClean="0"/>
              <a:t>17</a:t>
            </a:r>
            <a:r>
              <a:rPr lang="en-US" baseline="30000" dirty="0" smtClean="0"/>
              <a:t>th</a:t>
            </a:r>
            <a:r>
              <a:rPr lang="en-US" dirty="0" smtClean="0"/>
              <a:t> </a:t>
            </a:r>
            <a:r>
              <a:rPr lang="en-US" dirty="0"/>
              <a:t>best in Electrical Engineering </a:t>
            </a:r>
          </a:p>
          <a:p>
            <a:pPr lvl="1"/>
            <a:r>
              <a:rPr lang="en-US" dirty="0" smtClean="0"/>
              <a:t>24</a:t>
            </a:r>
            <a:r>
              <a:rPr lang="en-US" baseline="30000" dirty="0" smtClean="0"/>
              <a:t>th</a:t>
            </a:r>
            <a:r>
              <a:rPr lang="en-US" dirty="0" smtClean="0"/>
              <a:t> </a:t>
            </a:r>
            <a:r>
              <a:rPr lang="en-US" dirty="0"/>
              <a:t>in Architecture and Built Environment</a:t>
            </a:r>
          </a:p>
          <a:p>
            <a:pPr marL="342900" indent="-342900">
              <a:buFont typeface="Arial" panose="020B0604020202020204" pitchFamily="34" charset="0"/>
              <a:buChar char="•"/>
            </a:pPr>
            <a:r>
              <a:rPr lang="en-US" dirty="0"/>
              <a:t>25</a:t>
            </a:r>
            <a:r>
              <a:rPr lang="en-US" baseline="30000" dirty="0"/>
              <a:t>th</a:t>
            </a:r>
            <a:r>
              <a:rPr lang="en-US" dirty="0"/>
              <a:t> in Mechanical Engineering</a:t>
            </a:r>
          </a:p>
          <a:p>
            <a:endParaRPr lang="sv-SE" b="1" dirty="0" smtClean="0"/>
          </a:p>
          <a:p>
            <a:r>
              <a:rPr lang="sv-SE" b="1" dirty="0" smtClean="0"/>
              <a:t>Times </a:t>
            </a:r>
            <a:r>
              <a:rPr lang="sv-SE" b="1" dirty="0"/>
              <a:t>Higher</a:t>
            </a:r>
            <a:r>
              <a:rPr dirty="0" smtClean="0"/>
              <a:t> </a:t>
            </a:r>
            <a:r>
              <a:rPr lang="sv-SE" b="1" dirty="0"/>
              <a:t>Education (THE</a:t>
            </a:r>
            <a:r>
              <a:rPr lang="sv-SE" b="1" dirty="0" smtClean="0"/>
              <a:t>)</a:t>
            </a:r>
          </a:p>
          <a:p>
            <a:pPr marL="342900" indent="-342900">
              <a:buFont typeface="Arial" panose="020B0604020202020204" pitchFamily="34" charset="0"/>
              <a:buChar char="•"/>
            </a:pPr>
            <a:r>
              <a:rPr lang="en-US" dirty="0"/>
              <a:t>155</a:t>
            </a:r>
            <a:r>
              <a:rPr lang="en-US" baseline="30000" dirty="0"/>
              <a:t>th</a:t>
            </a:r>
            <a:r>
              <a:rPr lang="en-US" dirty="0"/>
              <a:t> best university in the world </a:t>
            </a:r>
            <a:r>
              <a:rPr lang="en-GB" dirty="0" smtClean="0"/>
              <a:t>42</a:t>
            </a:r>
            <a:r>
              <a:rPr lang="en-US" baseline="30000" dirty="0"/>
              <a:t>nd</a:t>
            </a:r>
            <a:r>
              <a:rPr lang="en-GB" dirty="0" smtClean="0"/>
              <a:t> best in </a:t>
            </a:r>
            <a:r>
              <a:rPr lang="nl-NL" dirty="0" smtClean="0"/>
              <a:t>Engineering and Technology </a:t>
            </a:r>
            <a:r>
              <a:rPr lang="en-GB" dirty="0"/>
              <a:t>globally </a:t>
            </a:r>
            <a:endParaRPr lang="nl-NL" dirty="0" smtClean="0"/>
          </a:p>
          <a:p>
            <a:pPr marL="342900" indent="-342900">
              <a:buFont typeface="Arial" panose="020B0604020202020204" pitchFamily="34" charset="0"/>
              <a:buChar char="•"/>
            </a:pPr>
            <a:r>
              <a:rPr lang="nl-NL" dirty="0" smtClean="0"/>
              <a:t>52</a:t>
            </a:r>
            <a:r>
              <a:rPr lang="en-US" baseline="30000" dirty="0"/>
              <a:t>nd</a:t>
            </a:r>
            <a:r>
              <a:rPr lang="nl-NL" dirty="0" smtClean="0"/>
              <a:t> best university in Europe</a:t>
            </a:r>
            <a:endParaRPr lang="en-GB" dirty="0"/>
          </a:p>
        </p:txBody>
      </p:sp>
      <p:sp>
        <p:nvSpPr>
          <p:cNvPr id="2" name="Rubrik 1"/>
          <p:cNvSpPr>
            <a:spLocks noGrp="1"/>
          </p:cNvSpPr>
          <p:nvPr>
            <p:ph type="title"/>
          </p:nvPr>
        </p:nvSpPr>
        <p:spPr/>
        <p:txBody>
          <a:bodyPr/>
          <a:lstStyle/>
          <a:p>
            <a:r>
              <a:rPr dirty="0" smtClean="0"/>
              <a:t>A top-ranked institution</a:t>
            </a:r>
            <a:endParaRPr lang="en-GB" dirty="0"/>
          </a:p>
        </p:txBody>
      </p:sp>
      <p:pic>
        <p:nvPicPr>
          <p:cNvPr id="6" name="Picture 2" descr="&quot;QS rankings are based primarily on surveys completed by researchers and employers in which they rate the university&quot;, explains Peter Gudmundson, President of K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4695" y="1938992"/>
            <a:ext cx="3115313" cy="9077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newcastle.edu.au/__data/assets/image/0011/43886/THEWorldUniversityRankings_Logo_20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5968" y="3762981"/>
            <a:ext cx="2595561" cy="1443037"/>
          </a:xfrm>
          <a:prstGeom prst="rect">
            <a:avLst/>
          </a:prstGeom>
          <a:noFill/>
          <a:extLst>
            <a:ext uri="{909E8E84-426E-40DD-AFC4-6F175D3DCCD1}">
              <a14:hiddenFill xmlns:a14="http://schemas.microsoft.com/office/drawing/2010/main">
                <a:solidFill>
                  <a:srgbClr val="FFFFFF"/>
                </a:solidFill>
              </a14:hiddenFill>
            </a:ext>
          </a:extLst>
        </p:spPr>
      </p:pic>
      <p:sp>
        <p:nvSpPr>
          <p:cNvPr id="8" name="Platshållare för text 4"/>
          <p:cNvSpPr txBox="1">
            <a:spLocks/>
          </p:cNvSpPr>
          <p:nvPr/>
        </p:nvSpPr>
        <p:spPr>
          <a:xfrm>
            <a:off x="1620000" y="5709600"/>
            <a:ext cx="3427413" cy="177894"/>
          </a:xfrm>
          <a:prstGeom prst="rect">
            <a:avLst/>
          </a:prstGeom>
        </p:spPr>
        <p:txBody>
          <a:bodyPr/>
          <a:lstStyle>
            <a:lvl1pPr marL="0" indent="0" algn="l" defTabSz="914400" rtl="0" eaLnBrk="1" latinLnBrk="0" hangingPunct="1">
              <a:lnSpc>
                <a:spcPct val="100000"/>
              </a:lnSpc>
              <a:spcBef>
                <a:spcPct val="20000"/>
              </a:spcBef>
              <a:buFont typeface="Arial" pitchFamily="34" charset="0"/>
              <a:buNone/>
              <a:defRPr sz="2000" kern="1200">
                <a:solidFill>
                  <a:schemeClr val="tx1"/>
                </a:solidFill>
                <a:latin typeface="+mn-lt"/>
                <a:ea typeface="+mn-ea"/>
                <a:cs typeface="+mn-cs"/>
              </a:defRPr>
            </a:lvl1pPr>
            <a:lvl2pPr marL="355600" indent="-3556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2pPr>
            <a:lvl3pPr marL="723900" indent="-3683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3pPr>
            <a:lvl4pPr marL="1076325" indent="-352425"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4pPr>
            <a:lvl5pPr marL="1535113" indent="-4572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000" dirty="0" smtClean="0"/>
              <a:t>Figures for 2015 and 2016</a:t>
            </a:r>
            <a:endParaRPr lang="en-GB" sz="1000" dirty="0"/>
          </a:p>
        </p:txBody>
      </p:sp>
      <p:sp>
        <p:nvSpPr>
          <p:cNvPr id="4" name="Footer Placeholder 3"/>
          <p:cNvSpPr>
            <a:spLocks noGrp="1"/>
          </p:cNvSpPr>
          <p:nvPr>
            <p:ph type="ftr" sz="quarter" idx="11"/>
          </p:nvPr>
        </p:nvSpPr>
        <p:spPr/>
        <p:txBody>
          <a:bodyPr/>
          <a:lstStyle/>
          <a:p>
            <a:r>
              <a:rPr dirty="0" smtClean="0"/>
              <a:t>www.kth.se</a:t>
            </a:r>
            <a:endParaRPr lang="en-GB" dirty="0"/>
          </a:p>
        </p:txBody>
      </p:sp>
    </p:spTree>
    <p:extLst>
      <p:ext uri="{BB962C8B-B14F-4D97-AF65-F5344CB8AC3E}">
        <p14:creationId xmlns:p14="http://schemas.microsoft.com/office/powerpoint/2010/main" val="1083453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1643270" y="312103"/>
            <a:ext cx="8329751" cy="814332"/>
          </a:xfrm>
        </p:spPr>
        <p:txBody>
          <a:bodyPr/>
          <a:lstStyle/>
          <a:p>
            <a:r>
              <a:rPr lang="sv-SE" dirty="0" err="1"/>
              <a:t>Field</a:t>
            </a:r>
            <a:r>
              <a:rPr lang="sv-SE" dirty="0"/>
              <a:t> </a:t>
            </a:r>
            <a:r>
              <a:rPr lang="sv-SE" dirty="0" err="1"/>
              <a:t>of</a:t>
            </a:r>
            <a:r>
              <a:rPr lang="sv-SE" dirty="0"/>
              <a:t> </a:t>
            </a:r>
            <a:r>
              <a:rPr lang="sv-SE" dirty="0" err="1"/>
              <a:t>activity</a:t>
            </a:r>
            <a:r>
              <a:rPr lang="sv-SE" dirty="0"/>
              <a:t> 2015 (2014) </a:t>
            </a:r>
            <a:r>
              <a:rPr lang="sv-SE" dirty="0" smtClean="0"/>
              <a:t/>
            </a:r>
            <a:br>
              <a:rPr lang="sv-SE" dirty="0" smtClean="0"/>
            </a:br>
            <a:r>
              <a:rPr lang="sv-SE" sz="1800" dirty="0" err="1"/>
              <a:t>Income</a:t>
            </a:r>
            <a:r>
              <a:rPr lang="sv-SE" sz="1800" dirty="0"/>
              <a:t> total MSEK </a:t>
            </a:r>
            <a:r>
              <a:rPr lang="sv-SE" sz="1800" dirty="0" smtClean="0"/>
              <a:t>4,352 (4,243 MSEK)</a:t>
            </a:r>
            <a:endParaRPr lang="sv-SE" sz="1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809" y="1490870"/>
            <a:ext cx="5906683" cy="3816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6269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1643270" y="312103"/>
            <a:ext cx="8329751" cy="814332"/>
          </a:xfrm>
        </p:spPr>
        <p:txBody>
          <a:bodyPr/>
          <a:lstStyle/>
          <a:p>
            <a:r>
              <a:rPr lang="sv-SE" dirty="0" err="1"/>
              <a:t>Sources</a:t>
            </a:r>
            <a:r>
              <a:rPr lang="sv-SE" dirty="0"/>
              <a:t> </a:t>
            </a:r>
            <a:r>
              <a:rPr lang="sv-SE" dirty="0" err="1"/>
              <a:t>of</a:t>
            </a:r>
            <a:r>
              <a:rPr lang="sv-SE" dirty="0"/>
              <a:t> </a:t>
            </a:r>
            <a:r>
              <a:rPr lang="sv-SE" dirty="0" err="1"/>
              <a:t>income</a:t>
            </a:r>
            <a:r>
              <a:rPr lang="sv-SE" dirty="0"/>
              <a:t> </a:t>
            </a:r>
            <a:r>
              <a:rPr lang="sv-SE" dirty="0" smtClean="0">
                <a:solidFill>
                  <a:prstClr val="black"/>
                </a:solidFill>
              </a:rPr>
              <a:t>2015 </a:t>
            </a:r>
            <a:r>
              <a:rPr lang="sv-SE" dirty="0">
                <a:solidFill>
                  <a:prstClr val="black"/>
                </a:solidFill>
              </a:rPr>
              <a:t>(2014) </a:t>
            </a:r>
            <a:br>
              <a:rPr lang="sv-SE" dirty="0">
                <a:solidFill>
                  <a:prstClr val="black"/>
                </a:solidFill>
              </a:rPr>
            </a:br>
            <a:r>
              <a:rPr lang="sv-SE" sz="1800" dirty="0" err="1"/>
              <a:t>Income</a:t>
            </a:r>
            <a:r>
              <a:rPr lang="sv-SE" sz="1800" dirty="0"/>
              <a:t> total MSEK 4,352 (</a:t>
            </a:r>
            <a:r>
              <a:rPr lang="sv-SE" sz="1800" dirty="0" smtClean="0"/>
              <a:t>4,243 </a:t>
            </a:r>
            <a:r>
              <a:rPr lang="sv-SE" sz="1800" dirty="0"/>
              <a:t>MSEK)</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671" y="1364957"/>
            <a:ext cx="5469268" cy="3864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8561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619250" y="1582739"/>
            <a:ext cx="3333750" cy="3505575"/>
          </a:xfrm>
        </p:spPr>
        <p:txBody>
          <a:bodyPr wrap="square">
            <a:spAutoFit/>
          </a:bodyPr>
          <a:lstStyle/>
          <a:p>
            <a:pPr lvl="1"/>
            <a:r>
              <a:rPr lang="ga-IE" sz="1700" dirty="0" smtClean="0"/>
              <a:t>The following degrees are awarded: Bachelor of Science in Engineering</a:t>
            </a:r>
            <a:r>
              <a:rPr sz="1700" dirty="0" smtClean="0"/>
              <a:t>, </a:t>
            </a:r>
            <a:r>
              <a:rPr lang="ga-IE" sz="1700" dirty="0" smtClean="0"/>
              <a:t>Master of Science in Engineering, Master of Architecture, Master of Science in Engineering and Education, Licentiate and PhD </a:t>
            </a:r>
            <a:endParaRPr lang="en-GB" sz="1700" dirty="0"/>
          </a:p>
          <a:p>
            <a:pPr lvl="1"/>
            <a:r>
              <a:rPr sz="1700" dirty="0" smtClean="0"/>
              <a:t>More than 1</a:t>
            </a:r>
            <a:r>
              <a:rPr lang="sv-SE" sz="1700" dirty="0" smtClean="0"/>
              <a:t>2</a:t>
            </a:r>
            <a:r>
              <a:rPr sz="1700" dirty="0" smtClean="0"/>
              <a:t>,000 full-time students</a:t>
            </a:r>
            <a:r>
              <a:rPr lang="ga-IE" sz="1700" dirty="0" smtClean="0"/>
              <a:t> are enrolled,</a:t>
            </a:r>
            <a:r>
              <a:rPr sz="1700" dirty="0" smtClean="0"/>
              <a:t> of which </a:t>
            </a:r>
            <a:r>
              <a:rPr lang="ga-IE" sz="1700" dirty="0" smtClean="0"/>
              <a:t>one-third </a:t>
            </a:r>
            <a:r>
              <a:rPr sz="1700" dirty="0" smtClean="0"/>
              <a:t>are women</a:t>
            </a:r>
          </a:p>
          <a:p>
            <a:pPr lvl="1"/>
            <a:r>
              <a:rPr sz="1700" dirty="0" smtClean="0"/>
              <a:t>KTH's programmes have strong links with research and industry</a:t>
            </a:r>
            <a:endParaRPr lang="en-GB" sz="1700" dirty="0" smtClean="0"/>
          </a:p>
        </p:txBody>
      </p:sp>
      <p:sp>
        <p:nvSpPr>
          <p:cNvPr id="2" name="Rubrik 1"/>
          <p:cNvSpPr>
            <a:spLocks noGrp="1"/>
          </p:cNvSpPr>
          <p:nvPr>
            <p:ph type="title"/>
          </p:nvPr>
        </p:nvSpPr>
        <p:spPr/>
        <p:txBody>
          <a:bodyPr anchor="b" anchorCtr="0"/>
          <a:lstStyle/>
          <a:p>
            <a:r>
              <a:rPr dirty="0" smtClean="0"/>
              <a:t>High quality programmes</a:t>
            </a:r>
            <a:endParaRPr lang="en-GB" dirty="0"/>
          </a:p>
        </p:txBody>
      </p:sp>
      <p:sp>
        <p:nvSpPr>
          <p:cNvPr id="4" name="Footer Placeholder 3"/>
          <p:cNvSpPr>
            <a:spLocks noGrp="1"/>
          </p:cNvSpPr>
          <p:nvPr>
            <p:ph type="ftr" sz="quarter" idx="11"/>
          </p:nvPr>
        </p:nvSpPr>
        <p:spPr/>
        <p:txBody>
          <a:bodyPr/>
          <a:lstStyle/>
          <a:p>
            <a:r>
              <a:rPr dirty="0" smtClean="0"/>
              <a:t>www.kth.se</a:t>
            </a:r>
            <a:endParaRPr lang="en-GB" dirty="0"/>
          </a:p>
        </p:txBody>
      </p:sp>
      <p:pic>
        <p:nvPicPr>
          <p:cNvPr id="6" name="Platshållare för bild 5"/>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9164" b="9164"/>
          <a:stretch>
            <a:fillRect/>
          </a:stretch>
        </p:blipFill>
        <p:spPr/>
      </p:pic>
      <p:sp>
        <p:nvSpPr>
          <p:cNvPr id="7" name="Platshållare för text 4"/>
          <p:cNvSpPr txBox="1">
            <a:spLocks/>
          </p:cNvSpPr>
          <p:nvPr/>
        </p:nvSpPr>
        <p:spPr>
          <a:xfrm>
            <a:off x="1620000" y="5709600"/>
            <a:ext cx="3427413" cy="177894"/>
          </a:xfrm>
          <a:prstGeom prst="rect">
            <a:avLst/>
          </a:prstGeom>
        </p:spPr>
        <p:txBody>
          <a:bodyPr/>
          <a:lstStyle>
            <a:lvl1pPr marL="0" indent="0" algn="l" defTabSz="914400" rtl="0" eaLnBrk="1" latinLnBrk="0" hangingPunct="1">
              <a:lnSpc>
                <a:spcPct val="100000"/>
              </a:lnSpc>
              <a:spcBef>
                <a:spcPct val="20000"/>
              </a:spcBef>
              <a:buFont typeface="Arial" pitchFamily="34" charset="0"/>
              <a:buNone/>
              <a:defRPr sz="2000" kern="1200">
                <a:solidFill>
                  <a:schemeClr val="tx1"/>
                </a:solidFill>
                <a:latin typeface="+mn-lt"/>
                <a:ea typeface="+mn-ea"/>
                <a:cs typeface="+mn-cs"/>
              </a:defRPr>
            </a:lvl1pPr>
            <a:lvl2pPr marL="355600" indent="-3556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2pPr>
            <a:lvl3pPr marL="723900" indent="-3683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3pPr>
            <a:lvl4pPr marL="1076325" indent="-352425"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4pPr>
            <a:lvl5pPr marL="1535113" indent="-457200" algn="l" defTabSz="914400" rtl="0" eaLnBrk="1" latinLnBrk="0" hangingPunct="1">
              <a:lnSpc>
                <a:spcPct val="10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000" dirty="0" err="1" smtClean="0"/>
              <a:t>Figures</a:t>
            </a:r>
            <a:r>
              <a:rPr lang="sv-SE" sz="1000" dirty="0" smtClean="0"/>
              <a:t> for 2015</a:t>
            </a:r>
            <a:endParaRPr lang="en-GB" sz="1000" dirty="0"/>
          </a:p>
        </p:txBody>
      </p:sp>
    </p:spTree>
    <p:extLst>
      <p:ext uri="{BB962C8B-B14F-4D97-AF65-F5344CB8AC3E}">
        <p14:creationId xmlns:p14="http://schemas.microsoft.com/office/powerpoint/2010/main" val="33554670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73f988fe6df8ae7d8013c6fd66a1c042d9bb9d"/>
  <p:tag name="THINKCELLUNDODONOTDELETE" val="0"/>
</p:tagLst>
</file>

<file path=ppt/theme/theme1.xml><?xml version="1.0" encoding="utf-8"?>
<a:theme xmlns:a="http://schemas.openxmlformats.org/drawingml/2006/main" name="KTH_PPT template">
  <a:themeElements>
    <a:clrScheme name="Anpassat 97">
      <a:dk1>
        <a:sysClr val="windowText" lastClr="000000"/>
      </a:dk1>
      <a:lt1>
        <a:sysClr val="window" lastClr="FFFFFF"/>
      </a:lt1>
      <a:dk2>
        <a:srgbClr val="1F497D"/>
      </a:dk2>
      <a:lt2>
        <a:srgbClr val="EEECE1"/>
      </a:lt2>
      <a:accent1>
        <a:srgbClr val="1954A6"/>
      </a:accent1>
      <a:accent2>
        <a:srgbClr val="5893E5"/>
      </a:accent2>
      <a:accent3>
        <a:srgbClr val="9D102D"/>
      </a:accent3>
      <a:accent4>
        <a:srgbClr val="EC4769"/>
      </a:accent4>
      <a:accent5>
        <a:srgbClr val="62922E"/>
      </a:accent5>
      <a:accent6>
        <a:srgbClr val="A1D16D"/>
      </a:accent6>
      <a:hlink>
        <a:srgbClr val="595959"/>
      </a:hlink>
      <a:folHlink>
        <a:srgbClr val="C2C2C4"/>
      </a:folHlink>
    </a:clrScheme>
    <a:fontScheme name="Anpassat 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4643</TotalTime>
  <Words>1003</Words>
  <Application>Microsoft Office PowerPoint</Application>
  <PresentationFormat>On-screen Show (4:3)</PresentationFormat>
  <Paragraphs>151</Paragraphs>
  <Slides>17</Slides>
  <Notes>10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KTH_PPT template</vt:lpstr>
      <vt:lpstr>KTH in brief</vt:lpstr>
      <vt:lpstr>Welcome to KTH</vt:lpstr>
      <vt:lpstr>Sweden's leading technical university</vt:lpstr>
      <vt:lpstr>KTH's history</vt:lpstr>
      <vt:lpstr>KTH's organisation</vt:lpstr>
      <vt:lpstr>A top-ranked institution</vt:lpstr>
      <vt:lpstr>Field of activity 2015 (2014)  Income total MSEK 4,352 (4,243 MSEK)</vt:lpstr>
      <vt:lpstr>Sources of income 2015 (2014)  Income total MSEK 4,352 (4,243 MSEK)</vt:lpstr>
      <vt:lpstr>High quality programmes</vt:lpstr>
      <vt:lpstr>Degrees adapted to the Bologna Process</vt:lpstr>
      <vt:lpstr>Research for Sweden's competitiveness</vt:lpstr>
      <vt:lpstr>KTH Degree Project Portal </vt:lpstr>
      <vt:lpstr>For Student</vt:lpstr>
      <vt:lpstr>For Student</vt:lpstr>
      <vt:lpstr>For Buisness and Community</vt:lpstr>
      <vt:lpstr>KTH Student´s Union, THS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Maria</dc:creator>
  <cp:lastModifiedBy>Bassam Kayal</cp:lastModifiedBy>
  <cp:revision>260</cp:revision>
  <cp:lastPrinted>2014-03-20T08:56:15Z</cp:lastPrinted>
  <dcterms:created xsi:type="dcterms:W3CDTF">2013-10-31T07:48:46Z</dcterms:created>
  <dcterms:modified xsi:type="dcterms:W3CDTF">2017-02-17T08:58:27Z</dcterms:modified>
</cp:coreProperties>
</file>