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4" r:id="rId2"/>
  </p:sldMasterIdLst>
  <p:notesMasterIdLst>
    <p:notesMasterId r:id="rId16"/>
  </p:notesMasterIdLst>
  <p:sldIdLst>
    <p:sldId id="273" r:id="rId3"/>
    <p:sldId id="287" r:id="rId4"/>
    <p:sldId id="274" r:id="rId5"/>
    <p:sldId id="293" r:id="rId6"/>
    <p:sldId id="294" r:id="rId7"/>
    <p:sldId id="295" r:id="rId8"/>
    <p:sldId id="288" r:id="rId9"/>
    <p:sldId id="289" r:id="rId10"/>
    <p:sldId id="296" r:id="rId11"/>
    <p:sldId id="298" r:id="rId12"/>
    <p:sldId id="290" r:id="rId13"/>
    <p:sldId id="292" r:id="rId14"/>
    <p:sldId id="297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243" userDrawn="1">
          <p15:clr>
            <a:srgbClr val="A4A3A4"/>
          </p15:clr>
        </p15:guide>
        <p15:guide id="3" pos="884" userDrawn="1">
          <p15:clr>
            <a:srgbClr val="A4A3A4"/>
          </p15:clr>
        </p15:guide>
        <p15:guide id="4" pos="55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CDC4"/>
    <a:srgbClr val="0000FF"/>
    <a:srgbClr val="FF3300"/>
    <a:srgbClr val="E2E2E2"/>
    <a:srgbClr val="1F2429"/>
    <a:srgbClr val="FF6B6B"/>
    <a:srgbClr val="556270"/>
    <a:srgbClr val="C7F464"/>
    <a:srgbClr val="C44D58"/>
    <a:srgbClr val="BD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5" autoAdjust="0"/>
    <p:restoredTop sz="94622" autoAdjust="0"/>
  </p:normalViewPr>
  <p:slideViewPr>
    <p:cSldViewPr showGuides="1">
      <p:cViewPr varScale="1">
        <p:scale>
          <a:sx n="92" d="100"/>
          <a:sy n="92" d="100"/>
        </p:scale>
        <p:origin x="1110" y="90"/>
      </p:cViewPr>
      <p:guideLst>
        <p:guide orient="horz" pos="2160"/>
        <p:guide pos="3243"/>
        <p:guide pos="884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B58EC-47B0-4D6E-BCA2-66EC4B22F61C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A9186-2D37-401C-AD2F-685E5D274A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1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Your</a:t>
            </a:r>
            <a:r>
              <a:rPr lang="fr-FR" dirty="0" smtClean="0"/>
              <a:t> date </a:t>
            </a:r>
            <a:r>
              <a:rPr lang="fr-FR" dirty="0" err="1" smtClean="0"/>
              <a:t>comes</a:t>
            </a:r>
            <a:r>
              <a:rPr lang="fr-FR" dirty="0" smtClean="0"/>
              <a:t> </a:t>
            </a:r>
            <a:r>
              <a:rPr lang="fr-FR" dirty="0" err="1" smtClean="0"/>
              <a:t>here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comes here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‹N°›</a:t>
            </a:fld>
            <a:endParaRPr lang="en-US"/>
          </a:p>
        </p:txBody>
      </p:sp>
      <p:grpSp>
        <p:nvGrpSpPr>
          <p:cNvPr id="8" name="Groupe 7"/>
          <p:cNvGrpSpPr/>
          <p:nvPr userDrawn="1"/>
        </p:nvGrpSpPr>
        <p:grpSpPr>
          <a:xfrm>
            <a:off x="827584" y="692697"/>
            <a:ext cx="8316416" cy="2481945"/>
            <a:chOff x="827584" y="-936104"/>
            <a:chExt cx="8316416" cy="2481945"/>
          </a:xfrm>
        </p:grpSpPr>
        <p:sp>
          <p:nvSpPr>
            <p:cNvPr id="11" name="Triangle rectangle 10"/>
            <p:cNvSpPr/>
            <p:nvPr userDrawn="1"/>
          </p:nvSpPr>
          <p:spPr>
            <a:xfrm rot="16200000" flipH="1">
              <a:off x="827584" y="1257810"/>
              <a:ext cx="288032" cy="288030"/>
            </a:xfrm>
            <a:prstGeom prst="rtTriangl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27584" y="-936104"/>
              <a:ext cx="8316416" cy="2193911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rtlCol="0" anchor="ctr"/>
            <a:lstStyle/>
            <a:p>
              <a:pPr algn="l"/>
              <a:endParaRPr lang="en-US" sz="2400" b="1" cap="small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Groupe 12"/>
          <p:cNvGrpSpPr/>
          <p:nvPr userDrawn="1"/>
        </p:nvGrpSpPr>
        <p:grpSpPr>
          <a:xfrm>
            <a:off x="827584" y="4110575"/>
            <a:ext cx="8316416" cy="1257019"/>
            <a:chOff x="827584" y="288822"/>
            <a:chExt cx="8316416" cy="1257019"/>
          </a:xfrm>
        </p:grpSpPr>
        <p:sp>
          <p:nvSpPr>
            <p:cNvPr id="14" name="Triangle rectangle 13"/>
            <p:cNvSpPr/>
            <p:nvPr userDrawn="1"/>
          </p:nvSpPr>
          <p:spPr>
            <a:xfrm rot="16200000" flipH="1">
              <a:off x="827584" y="1257810"/>
              <a:ext cx="288032" cy="288030"/>
            </a:xfrm>
            <a:prstGeom prst="rtTriangl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27584" y="288822"/>
              <a:ext cx="8316416" cy="968985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rtlCol="0" anchor="ctr"/>
            <a:lstStyle/>
            <a:p>
              <a:pPr algn="l"/>
              <a:endParaRPr lang="en-US" sz="2400" b="1" cap="small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403350" y="1054638"/>
            <a:ext cx="7416801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15615" y="4218304"/>
            <a:ext cx="5688633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164289" y="3789042"/>
            <a:ext cx="1545881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072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 userDrawn="1"/>
        </p:nvSpPr>
        <p:spPr>
          <a:xfrm rot="16200000" flipH="1">
            <a:off x="827584" y="144645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27584" y="188642"/>
            <a:ext cx="8316416" cy="12578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 userDrawn="1"/>
        </p:nvSpPr>
        <p:spPr>
          <a:xfrm flipH="1">
            <a:off x="827586" y="6093298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 rot="10800000">
            <a:off x="827585" y="6381328"/>
            <a:ext cx="8316416" cy="4766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‹N°›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06146" y="643086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dirty="0" err="1" smtClean="0"/>
              <a:t>Your</a:t>
            </a:r>
            <a:r>
              <a:rPr lang="fr-FR" dirty="0" smtClean="0"/>
              <a:t> date </a:t>
            </a:r>
            <a:r>
              <a:rPr lang="fr-FR" dirty="0" err="1" smtClean="0"/>
              <a:t>comes</a:t>
            </a:r>
            <a:r>
              <a:rPr lang="fr-FR" dirty="0" smtClean="0"/>
              <a:t> </a:t>
            </a:r>
            <a:r>
              <a:rPr lang="fr-FR" dirty="0" err="1" smtClean="0"/>
              <a:t>here</a:t>
            </a:r>
            <a:endParaRPr lang="en-US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64434" y="6430860"/>
            <a:ext cx="2895600" cy="365125"/>
          </a:xfrm>
        </p:spPr>
        <p:txBody>
          <a:bodyPr/>
          <a:lstStyle/>
          <a:p>
            <a:r>
              <a:rPr lang="en-US" dirty="0" smtClean="0"/>
              <a:t>Your footer comes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53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Your</a:t>
            </a:r>
            <a:r>
              <a:rPr lang="fr-FR" dirty="0" smtClean="0"/>
              <a:t> date </a:t>
            </a:r>
            <a:r>
              <a:rPr lang="fr-FR" dirty="0" err="1" smtClean="0"/>
              <a:t>comes</a:t>
            </a:r>
            <a:r>
              <a:rPr lang="fr-FR" dirty="0" smtClean="0"/>
              <a:t> </a:t>
            </a:r>
            <a:r>
              <a:rPr lang="fr-FR" dirty="0" err="1" smtClean="0"/>
              <a:t>here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comes here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Triangle rectangle 10"/>
          <p:cNvSpPr/>
          <p:nvPr userDrawn="1"/>
        </p:nvSpPr>
        <p:spPr>
          <a:xfrm rot="16200000" flipH="1">
            <a:off x="827584" y="288661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27584" y="692698"/>
            <a:ext cx="8316416" cy="21939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 userDrawn="1"/>
        </p:nvSpPr>
        <p:spPr>
          <a:xfrm rot="16200000" flipH="1">
            <a:off x="827584" y="5079561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27584" y="4110575"/>
            <a:ext cx="8316416" cy="96898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ctrTitle" hasCustomPrompt="1"/>
          </p:nvPr>
        </p:nvSpPr>
        <p:spPr>
          <a:xfrm>
            <a:off x="1403350" y="1054638"/>
            <a:ext cx="7416801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115615" y="4218304"/>
            <a:ext cx="5688633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164289" y="3789042"/>
            <a:ext cx="1545881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1347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 userDrawn="1"/>
        </p:nvSpPr>
        <p:spPr>
          <a:xfrm rot="16200000" flipH="1">
            <a:off x="827584" y="144645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27584" y="188642"/>
            <a:ext cx="8316416" cy="12578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 userDrawn="1"/>
        </p:nvSpPr>
        <p:spPr>
          <a:xfrm flipH="1">
            <a:off x="827586" y="6093298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 rot="10800000">
            <a:off x="827585" y="6381328"/>
            <a:ext cx="8316416" cy="476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‹N°›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06146" y="643086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dirty="0" err="1" smtClean="0"/>
              <a:t>Your</a:t>
            </a:r>
            <a:r>
              <a:rPr lang="fr-FR" dirty="0" smtClean="0"/>
              <a:t> date </a:t>
            </a:r>
            <a:r>
              <a:rPr lang="fr-FR" dirty="0" err="1" smtClean="0"/>
              <a:t>comes</a:t>
            </a:r>
            <a:r>
              <a:rPr lang="fr-FR" dirty="0" smtClean="0"/>
              <a:t> </a:t>
            </a:r>
            <a:r>
              <a:rPr lang="fr-FR" dirty="0" err="1" smtClean="0"/>
              <a:t>here</a:t>
            </a:r>
            <a:endParaRPr lang="en-US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64434" y="6430860"/>
            <a:ext cx="2895600" cy="365125"/>
          </a:xfrm>
        </p:spPr>
        <p:txBody>
          <a:bodyPr/>
          <a:lstStyle/>
          <a:p>
            <a:r>
              <a:rPr lang="en-US" dirty="0" smtClean="0"/>
              <a:t>Your footer comes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35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Your</a:t>
            </a:r>
            <a:r>
              <a:rPr lang="fr-FR" dirty="0" smtClean="0"/>
              <a:t> date </a:t>
            </a:r>
            <a:r>
              <a:rPr lang="fr-FR" dirty="0" err="1" smtClean="0"/>
              <a:t>comes</a:t>
            </a:r>
            <a:r>
              <a:rPr lang="fr-FR" dirty="0" smtClean="0"/>
              <a:t> </a:t>
            </a:r>
            <a:r>
              <a:rPr lang="fr-FR" dirty="0" err="1" smtClean="0"/>
              <a:t>here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comes here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71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5C28-A9AF-48F7-A492-117CD84F55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0251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5C28-A9AF-48F7-A492-117CD84F55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5835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5C28-A9AF-48F7-A492-117CD84F55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97148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827585" y="188640"/>
            <a:ext cx="8316417" cy="6669360"/>
            <a:chOff x="827584" y="188640"/>
            <a:chExt cx="8316417" cy="6669360"/>
          </a:xfrm>
        </p:grpSpPr>
        <p:grpSp>
          <p:nvGrpSpPr>
            <p:cNvPr id="8" name="Groupe 7"/>
            <p:cNvGrpSpPr/>
            <p:nvPr userDrawn="1"/>
          </p:nvGrpSpPr>
          <p:grpSpPr>
            <a:xfrm>
              <a:off x="827584" y="188640"/>
              <a:ext cx="8316416" cy="1545841"/>
              <a:chOff x="827584" y="0"/>
              <a:chExt cx="8316416" cy="1545841"/>
            </a:xfrm>
          </p:grpSpPr>
          <p:sp>
            <p:nvSpPr>
              <p:cNvPr id="11" name="Triangle rectangle 10"/>
              <p:cNvSpPr/>
              <p:nvPr userDrawn="1"/>
            </p:nvSpPr>
            <p:spPr>
              <a:xfrm rot="16200000" flipH="1">
                <a:off x="827584" y="1257810"/>
                <a:ext cx="288032" cy="288030"/>
              </a:xfrm>
              <a:prstGeom prst="rtTriangl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1800" dirty="0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827584" y="0"/>
                <a:ext cx="8316416" cy="1257807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0" rtlCol="0" anchor="ctr"/>
              <a:lstStyle/>
              <a:p>
                <a:pPr algn="l"/>
                <a:endParaRPr lang="en-US" sz="2400" b="1" cap="small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9" name="Triangle rectangle 8"/>
            <p:cNvSpPr/>
            <p:nvPr userDrawn="1"/>
          </p:nvSpPr>
          <p:spPr>
            <a:xfrm flipH="1">
              <a:off x="827585" y="6093298"/>
              <a:ext cx="288032" cy="288030"/>
            </a:xfrm>
            <a:prstGeom prst="rtTriangl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 dirty="0"/>
            </a:p>
          </p:txBody>
        </p:sp>
        <p:sp>
          <p:nvSpPr>
            <p:cNvPr id="10" name="Rectangle 9"/>
            <p:cNvSpPr/>
            <p:nvPr userDrawn="1"/>
          </p:nvSpPr>
          <p:spPr>
            <a:xfrm rot="10800000">
              <a:off x="827585" y="6381328"/>
              <a:ext cx="8316416" cy="476672"/>
            </a:xfrm>
            <a:prstGeom prst="rect">
              <a:avLst/>
            </a:prstGeom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rtlCol="0" anchor="ctr"/>
            <a:lstStyle/>
            <a:p>
              <a:pPr algn="l"/>
              <a:endParaRPr lang="en-US" sz="2400" b="1" cap="small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dirty="0" err="1" smtClean="0"/>
              <a:t>Your</a:t>
            </a:r>
            <a:r>
              <a:rPr lang="fr-FR" dirty="0" smtClean="0"/>
              <a:t> date </a:t>
            </a:r>
            <a:r>
              <a:rPr lang="fr-FR" dirty="0" err="1" smtClean="0"/>
              <a:t>comes</a:t>
            </a:r>
            <a:r>
              <a:rPr lang="fr-FR" dirty="0" smtClean="0"/>
              <a:t> </a:t>
            </a:r>
            <a:r>
              <a:rPr lang="fr-FR" dirty="0" err="1" smtClean="0"/>
              <a:t>here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Your footer comes here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7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Your</a:t>
            </a:r>
            <a:r>
              <a:rPr lang="fr-FR" dirty="0" smtClean="0"/>
              <a:t> date </a:t>
            </a:r>
            <a:r>
              <a:rPr lang="fr-FR" dirty="0" err="1" smtClean="0"/>
              <a:t>comes</a:t>
            </a:r>
            <a:r>
              <a:rPr lang="fr-FR" dirty="0" smtClean="0"/>
              <a:t> </a:t>
            </a:r>
            <a:r>
              <a:rPr lang="fr-FR" dirty="0" err="1" smtClean="0"/>
              <a:t>here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comes here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Triangle rectangle 10"/>
          <p:cNvSpPr/>
          <p:nvPr userDrawn="1"/>
        </p:nvSpPr>
        <p:spPr>
          <a:xfrm rot="16200000" flipH="1">
            <a:off x="827584" y="288661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27584" y="692698"/>
            <a:ext cx="8316416" cy="21939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 userDrawn="1"/>
        </p:nvSpPr>
        <p:spPr>
          <a:xfrm rot="16200000" flipH="1">
            <a:off x="827584" y="5079561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27584" y="4110575"/>
            <a:ext cx="8316416" cy="9689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ctrTitle" hasCustomPrompt="1"/>
          </p:nvPr>
        </p:nvSpPr>
        <p:spPr>
          <a:xfrm>
            <a:off x="1403350" y="1054638"/>
            <a:ext cx="7416801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115615" y="4218304"/>
            <a:ext cx="5688633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164289" y="3789042"/>
            <a:ext cx="1545881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086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 userDrawn="1"/>
        </p:nvSpPr>
        <p:spPr>
          <a:xfrm rot="16200000" flipH="1">
            <a:off x="827584" y="144645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27584" y="188642"/>
            <a:ext cx="8316416" cy="12578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 userDrawn="1"/>
        </p:nvSpPr>
        <p:spPr>
          <a:xfrm flipH="1">
            <a:off x="827586" y="6093298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 rot="10800000">
            <a:off x="827585" y="6381328"/>
            <a:ext cx="8316416" cy="4766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‹N°›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06146" y="643086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dirty="0" err="1" smtClean="0"/>
              <a:t>Your</a:t>
            </a:r>
            <a:r>
              <a:rPr lang="fr-FR" dirty="0" smtClean="0"/>
              <a:t> date </a:t>
            </a:r>
            <a:r>
              <a:rPr lang="fr-FR" dirty="0" err="1" smtClean="0"/>
              <a:t>comes</a:t>
            </a:r>
            <a:r>
              <a:rPr lang="fr-FR" dirty="0" smtClean="0"/>
              <a:t> </a:t>
            </a:r>
            <a:r>
              <a:rPr lang="fr-FR" dirty="0" err="1" smtClean="0"/>
              <a:t>here</a:t>
            </a:r>
            <a:endParaRPr lang="en-US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64434" y="6430860"/>
            <a:ext cx="2895600" cy="365125"/>
          </a:xfrm>
        </p:spPr>
        <p:txBody>
          <a:bodyPr/>
          <a:lstStyle/>
          <a:p>
            <a:r>
              <a:rPr lang="en-US" dirty="0" smtClean="0"/>
              <a:t>Your footer comes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66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Your</a:t>
            </a:r>
            <a:r>
              <a:rPr lang="fr-FR" dirty="0" smtClean="0"/>
              <a:t> date </a:t>
            </a:r>
            <a:r>
              <a:rPr lang="fr-FR" dirty="0" err="1" smtClean="0"/>
              <a:t>comes</a:t>
            </a:r>
            <a:r>
              <a:rPr lang="fr-FR" dirty="0" smtClean="0"/>
              <a:t> </a:t>
            </a:r>
            <a:r>
              <a:rPr lang="fr-FR" dirty="0" err="1" smtClean="0"/>
              <a:t>here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comes here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Triangle rectangle 10"/>
          <p:cNvSpPr/>
          <p:nvPr userDrawn="1"/>
        </p:nvSpPr>
        <p:spPr>
          <a:xfrm rot="16200000" flipH="1">
            <a:off x="827584" y="288661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27584" y="692698"/>
            <a:ext cx="8316416" cy="21939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 userDrawn="1"/>
        </p:nvSpPr>
        <p:spPr>
          <a:xfrm rot="16200000" flipH="1">
            <a:off x="827584" y="5079561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27584" y="4110575"/>
            <a:ext cx="8316416" cy="96898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ctrTitle" hasCustomPrompt="1"/>
          </p:nvPr>
        </p:nvSpPr>
        <p:spPr>
          <a:xfrm>
            <a:off x="1403350" y="1054638"/>
            <a:ext cx="7416801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115615" y="4218304"/>
            <a:ext cx="5688633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164289" y="3789042"/>
            <a:ext cx="1545881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896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 userDrawn="1"/>
        </p:nvSpPr>
        <p:spPr>
          <a:xfrm rot="16200000" flipH="1">
            <a:off x="827584" y="144645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27584" y="188642"/>
            <a:ext cx="8316416" cy="125780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 userDrawn="1"/>
        </p:nvSpPr>
        <p:spPr>
          <a:xfrm flipH="1">
            <a:off x="827586" y="6093298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 rot="10800000">
            <a:off x="827585" y="6381328"/>
            <a:ext cx="8316416" cy="4766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‹N°›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06146" y="643086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dirty="0" err="1" smtClean="0"/>
              <a:t>Your</a:t>
            </a:r>
            <a:r>
              <a:rPr lang="fr-FR" dirty="0" smtClean="0"/>
              <a:t> date </a:t>
            </a:r>
            <a:r>
              <a:rPr lang="fr-FR" dirty="0" err="1" smtClean="0"/>
              <a:t>comes</a:t>
            </a:r>
            <a:r>
              <a:rPr lang="fr-FR" dirty="0" smtClean="0"/>
              <a:t> </a:t>
            </a:r>
            <a:r>
              <a:rPr lang="fr-FR" dirty="0" err="1" smtClean="0"/>
              <a:t>here</a:t>
            </a:r>
            <a:endParaRPr lang="en-US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64434" y="6430860"/>
            <a:ext cx="2895600" cy="365125"/>
          </a:xfrm>
        </p:spPr>
        <p:txBody>
          <a:bodyPr/>
          <a:lstStyle/>
          <a:p>
            <a:r>
              <a:rPr lang="en-US" dirty="0" smtClean="0"/>
              <a:t>Your footer comes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43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Your</a:t>
            </a:r>
            <a:r>
              <a:rPr lang="fr-FR" dirty="0" smtClean="0"/>
              <a:t> date </a:t>
            </a:r>
            <a:r>
              <a:rPr lang="fr-FR" dirty="0" err="1" smtClean="0"/>
              <a:t>comes</a:t>
            </a:r>
            <a:r>
              <a:rPr lang="fr-FR" dirty="0" smtClean="0"/>
              <a:t> </a:t>
            </a:r>
            <a:r>
              <a:rPr lang="fr-FR" dirty="0" err="1" smtClean="0"/>
              <a:t>here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comes here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Triangle rectangle 10"/>
          <p:cNvSpPr/>
          <p:nvPr userDrawn="1"/>
        </p:nvSpPr>
        <p:spPr>
          <a:xfrm rot="16200000" flipH="1">
            <a:off x="827584" y="288661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27584" y="692698"/>
            <a:ext cx="8316416" cy="21939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 userDrawn="1"/>
        </p:nvSpPr>
        <p:spPr>
          <a:xfrm rot="16200000" flipH="1">
            <a:off x="827584" y="5079561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27584" y="4110575"/>
            <a:ext cx="8316416" cy="9689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ctrTitle" hasCustomPrompt="1"/>
          </p:nvPr>
        </p:nvSpPr>
        <p:spPr>
          <a:xfrm>
            <a:off x="1403350" y="1054638"/>
            <a:ext cx="7416801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115615" y="4218304"/>
            <a:ext cx="5688633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164289" y="3789042"/>
            <a:ext cx="1545881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545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 userDrawn="1"/>
        </p:nvSpPr>
        <p:spPr>
          <a:xfrm rot="16200000" flipH="1">
            <a:off x="827584" y="144645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27584" y="188642"/>
            <a:ext cx="8316416" cy="125780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iangle rectangle 8"/>
          <p:cNvSpPr/>
          <p:nvPr userDrawn="1"/>
        </p:nvSpPr>
        <p:spPr>
          <a:xfrm flipH="1">
            <a:off x="827586" y="6093298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 rot="10800000">
            <a:off x="827585" y="6381328"/>
            <a:ext cx="8316416" cy="4766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‹N°›</a:t>
            </a:fld>
            <a:endParaRPr lang="en-US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06146" y="643086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dirty="0" err="1" smtClean="0"/>
              <a:t>Your</a:t>
            </a:r>
            <a:r>
              <a:rPr lang="fr-FR" dirty="0" smtClean="0"/>
              <a:t> date </a:t>
            </a:r>
            <a:r>
              <a:rPr lang="fr-FR" dirty="0" err="1" smtClean="0"/>
              <a:t>comes</a:t>
            </a:r>
            <a:r>
              <a:rPr lang="fr-FR" dirty="0" smtClean="0"/>
              <a:t> </a:t>
            </a:r>
            <a:r>
              <a:rPr lang="fr-FR" dirty="0" err="1" smtClean="0"/>
              <a:t>here</a:t>
            </a:r>
            <a:endParaRPr lang="en-US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64434" y="6430860"/>
            <a:ext cx="2895600" cy="365125"/>
          </a:xfrm>
        </p:spPr>
        <p:txBody>
          <a:bodyPr/>
          <a:lstStyle/>
          <a:p>
            <a:r>
              <a:rPr lang="en-US" dirty="0" smtClean="0"/>
              <a:t>Your footer comes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Your</a:t>
            </a:r>
            <a:r>
              <a:rPr lang="fr-FR" dirty="0" smtClean="0"/>
              <a:t> date </a:t>
            </a:r>
            <a:r>
              <a:rPr lang="fr-FR" dirty="0" err="1" smtClean="0"/>
              <a:t>comes</a:t>
            </a:r>
            <a:r>
              <a:rPr lang="fr-FR" dirty="0" smtClean="0"/>
              <a:t> </a:t>
            </a:r>
            <a:r>
              <a:rPr lang="fr-FR" dirty="0" err="1" smtClean="0"/>
              <a:t>here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comes here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Triangle rectangle 10"/>
          <p:cNvSpPr/>
          <p:nvPr userDrawn="1"/>
        </p:nvSpPr>
        <p:spPr>
          <a:xfrm rot="16200000" flipH="1">
            <a:off x="827584" y="2886610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27584" y="692698"/>
            <a:ext cx="8316416" cy="21939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riangle rectangle 13"/>
          <p:cNvSpPr/>
          <p:nvPr userDrawn="1"/>
        </p:nvSpPr>
        <p:spPr>
          <a:xfrm rot="16200000" flipH="1">
            <a:off x="827584" y="5079561"/>
            <a:ext cx="288032" cy="288030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27584" y="4110575"/>
            <a:ext cx="8316416" cy="9689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/>
          <a:p>
            <a:pPr lvl="0"/>
            <a:endPara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ctrTitle" hasCustomPrompt="1"/>
          </p:nvPr>
        </p:nvSpPr>
        <p:spPr>
          <a:xfrm>
            <a:off x="1403350" y="1054638"/>
            <a:ext cx="7416801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115615" y="4218304"/>
            <a:ext cx="5688633" cy="7535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164289" y="3789042"/>
            <a:ext cx="1545881" cy="1545881"/>
          </a:xfrm>
          <a:prstGeom prst="rect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428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11561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Espace réservé du titre 1"/>
          <p:cNvSpPr>
            <a:spLocks noGrp="1"/>
          </p:cNvSpPr>
          <p:nvPr userDrawn="1">
            <p:ph type="title"/>
          </p:nvPr>
        </p:nvSpPr>
        <p:spPr>
          <a:xfrm>
            <a:off x="1403350" y="349491"/>
            <a:ext cx="74168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 userDrawn="1">
            <p:ph type="body" idx="1"/>
          </p:nvPr>
        </p:nvSpPr>
        <p:spPr>
          <a:xfrm>
            <a:off x="1403350" y="1600202"/>
            <a:ext cx="741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 userDrawn="1">
            <p:ph type="dt" sz="half" idx="2"/>
          </p:nvPr>
        </p:nvSpPr>
        <p:spPr>
          <a:xfrm>
            <a:off x="6706146" y="64308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 err="1" smtClean="0"/>
              <a:t>Your</a:t>
            </a:r>
            <a:r>
              <a:rPr lang="fr-FR" dirty="0" smtClean="0"/>
              <a:t> date </a:t>
            </a:r>
            <a:r>
              <a:rPr lang="fr-FR" dirty="0" err="1" smtClean="0"/>
              <a:t>comes</a:t>
            </a:r>
            <a:r>
              <a:rPr lang="fr-FR" dirty="0" smtClean="0"/>
              <a:t> </a:t>
            </a:r>
            <a:r>
              <a:rPr lang="fr-FR" dirty="0" err="1" smtClean="0"/>
              <a:t>here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 userDrawn="1">
            <p:ph type="ftr" sz="quarter" idx="3"/>
          </p:nvPr>
        </p:nvSpPr>
        <p:spPr>
          <a:xfrm>
            <a:off x="3664434" y="64308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Your footer comes here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 userDrawn="1">
            <p:ph type="sldNum" sz="quarter" idx="4"/>
          </p:nvPr>
        </p:nvSpPr>
        <p:spPr>
          <a:xfrm>
            <a:off x="1384722" y="64308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F5037F2-DC85-406A-A4EA-1E681A25B4F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2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03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Helvetica" pitchFamily="2" charset="0"/>
          <a:ea typeface="Helvetica" pitchFamily="2" charset="0"/>
          <a:cs typeface="Helvetica" pitchFamily="2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DB0C2-1F3D-4594-BC97-D21C5CE96C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A5C28-A9AF-48F7-A492-117CD84F55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6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Exploitation des Compétences et Valorisation des acquis pour une Meilleure Insertion et visibilité professionnelle (e-VAL)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755576" y="4293096"/>
            <a:ext cx="6400800" cy="753525"/>
          </a:xfrm>
        </p:spPr>
        <p:txBody>
          <a:bodyPr/>
          <a:lstStyle/>
          <a:p>
            <a:r>
              <a:rPr lang="fr-FR" sz="2800" b="1" dirty="0" smtClean="0">
                <a:latin typeface="Comic Sans MS" panose="030F0702030302020204" pitchFamily="66" charset="0"/>
              </a:rPr>
              <a:t>Réunion de lancement à l’Université de CADIZ, </a:t>
            </a:r>
            <a:r>
              <a:rPr lang="fr-FR" b="1" dirty="0" smtClean="0">
                <a:latin typeface="Comic Sans MS" panose="030F0702030302020204" pitchFamily="66" charset="0"/>
              </a:rPr>
              <a:t>16-17/2/2017</a:t>
            </a:r>
            <a:endParaRPr lang="fr-FR" b="1" dirty="0">
              <a:latin typeface="Comic Sans MS" panose="030F0702030302020204" pitchFamily="66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5661248"/>
            <a:ext cx="3291886" cy="78819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4365104"/>
            <a:ext cx="1440160" cy="39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9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350" y="349491"/>
            <a:ext cx="6192986" cy="936104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Stratégie et décisions actuelles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1582436"/>
            <a:ext cx="7416800" cy="4525963"/>
          </a:xfrm>
        </p:spPr>
        <p:txBody>
          <a:bodyPr/>
          <a:lstStyle/>
          <a:p>
            <a:pPr lvl="0"/>
            <a:r>
              <a:rPr lang="fr-FR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En </a:t>
            </a:r>
            <a:r>
              <a:rPr lang="fr-FR" dirty="0">
                <a:solidFill>
                  <a:srgbClr val="7030A0"/>
                </a:solidFill>
                <a:latin typeface="Comic Sans MS" panose="030F0702030302020204" pitchFamily="66" charset="0"/>
              </a:rPr>
              <a:t>cours de </a:t>
            </a:r>
            <a:r>
              <a:rPr lang="fr-FR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création:</a:t>
            </a:r>
          </a:p>
          <a:p>
            <a:pPr marL="0" lvl="0" indent="0">
              <a:buNone/>
            </a:pPr>
            <a:r>
              <a:rPr lang="fr-FR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fr-FR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entre  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</a:t>
            </a:r>
            <a:r>
              <a:rPr lang="fr-FR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niversitaire de 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fr-FR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éveloppement </a:t>
            </a:r>
            <a:r>
              <a:rPr lang="fr-FR" dirty="0">
                <a:solidFill>
                  <a:srgbClr val="0000FF"/>
                </a:solidFill>
                <a:latin typeface="Comic Sans MS" panose="030F0702030302020204" pitchFamily="66" charset="0"/>
              </a:rPr>
              <a:t>de </a:t>
            </a:r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fr-FR" dirty="0">
                <a:solidFill>
                  <a:srgbClr val="0000FF"/>
                </a:solidFill>
                <a:latin typeface="Comic Sans MS" panose="030F0702030302020204" pitchFamily="66" charset="0"/>
              </a:rPr>
              <a:t>arrière et d’</a:t>
            </a:r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fr-FR" dirty="0">
                <a:solidFill>
                  <a:srgbClr val="0000FF"/>
                </a:solidFill>
                <a:latin typeface="Comic Sans MS" panose="030F0702030302020204" pitchFamily="66" charset="0"/>
              </a:rPr>
              <a:t>nsertion </a:t>
            </a:r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(CDCI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fr-FR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fr-FR" sz="1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</a:t>
            </a:r>
            <a:endParaRPr lang="fr-FR" sz="1800" b="1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fr-FR" sz="1800" b="1" i="1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Statistiques 2015-2016</a:t>
            </a:r>
            <a:endParaRPr lang="fr-FR" sz="1800" dirty="0">
              <a:solidFill>
                <a:srgbClr val="0000FF"/>
              </a:solidFill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16-17 Février 2017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fr-FR" smtClean="0">
                <a:latin typeface="Comic Sans MS" panose="030F0702030302020204" pitchFamily="66" charset="0"/>
              </a:rPr>
              <a:t>10</a:t>
            </a:fld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235323"/>
            <a:ext cx="1224136" cy="1177453"/>
          </a:xfrm>
          <a:prstGeom prst="rect">
            <a:avLst/>
          </a:prstGeom>
        </p:spPr>
      </p:pic>
      <p:pic>
        <p:nvPicPr>
          <p:cNvPr id="11" name="Picture 14" descr="Résultat de recherche d'images pour &quot;student jobs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94284"/>
            <a:ext cx="2160240" cy="104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148919"/>
              </p:ext>
            </p:extLst>
          </p:nvPr>
        </p:nvGraphicFramePr>
        <p:xfrm>
          <a:off x="1619994" y="4381937"/>
          <a:ext cx="7128470" cy="17442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84576"/>
                <a:gridCol w="1943894"/>
              </a:tblGrid>
              <a:tr h="436057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Lauréat</a:t>
                      </a:r>
                      <a:r>
                        <a:rPr kumimoji="0" lang="fr-FR" sz="1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kumimoji="0" lang="fr-FR" sz="1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</a:rPr>
                        <a:t>e</a:t>
                      </a:r>
                      <a:r>
                        <a:rPr kumimoji="0" lang="fr-FR" sz="1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</a:rPr>
                        <a:t>)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 de l’UIT inscrit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)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 en:</a:t>
                      </a:r>
                      <a:endParaRPr lang="fr-FR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effectif</a:t>
                      </a:r>
                      <a:endParaRPr lang="fr-FR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36057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Semestre S6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8910</a:t>
                      </a:r>
                      <a:endParaRPr lang="fr-FR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36057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Semestre S10 (ENSA, ENCG)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413</a:t>
                      </a:r>
                      <a:endParaRPr lang="fr-FR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36057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Master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2146</a:t>
                      </a:r>
                      <a:endParaRPr lang="fr-FR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275856" y="6430860"/>
            <a:ext cx="3284178" cy="365125"/>
          </a:xfrm>
        </p:spPr>
        <p:txBody>
          <a:bodyPr/>
          <a:lstStyle/>
          <a:p>
            <a:r>
              <a:rPr lang="fr-FR" sz="1400" dirty="0" smtClean="0">
                <a:latin typeface="Comic Sans MS" panose="030F0702030302020204" pitchFamily="66" charset="0"/>
              </a:rPr>
              <a:t>État des lieux et attentes </a:t>
            </a:r>
            <a:r>
              <a:rPr lang="fr-FR" sz="1400" dirty="0">
                <a:latin typeface="Comic Sans MS" panose="030F0702030302020204" pitchFamily="66" charset="0"/>
              </a:rPr>
              <a:t>de l’UIT</a:t>
            </a:r>
          </a:p>
        </p:txBody>
      </p:sp>
    </p:spTree>
    <p:extLst>
      <p:ext uri="{BB962C8B-B14F-4D97-AF65-F5344CB8AC3E}">
        <p14:creationId xmlns:p14="http://schemas.microsoft.com/office/powerpoint/2010/main" val="236715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Attentes de l’UIT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600202"/>
            <a:ext cx="7920880" cy="4525963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e-VAL mettra au point 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un outil </a:t>
            </a:r>
            <a:r>
              <a:rPr lang="fr-FR" dirty="0" smtClean="0">
                <a:latin typeface="Comic Sans MS" panose="030F0702030302020204" pitchFamily="66" charset="0"/>
              </a:rPr>
              <a:t>informatique très simple d’utilisation et très performant 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permettant </a:t>
            </a:r>
            <a:r>
              <a:rPr lang="fr-FR" dirty="0" smtClean="0">
                <a:latin typeface="Comic Sans MS" panose="030F0702030302020204" pitchFamily="66" charset="0"/>
              </a:rPr>
              <a:t>aux étudiants 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 valider tous les acquis </a:t>
            </a:r>
            <a:r>
              <a:rPr lang="fr-FR" dirty="0" smtClean="0">
                <a:latin typeface="Comic Sans MS" panose="030F0702030302020204" pitchFamily="66" charset="0"/>
              </a:rPr>
              <a:t>nécessaires à 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leurs employabilités</a:t>
            </a:r>
            <a:r>
              <a:rPr lang="fr-FR" dirty="0" smtClean="0">
                <a:latin typeface="Comic Sans MS" panose="030F0702030302020204" pitchFamily="66" charset="0"/>
              </a:rPr>
              <a:t>. </a:t>
            </a:r>
          </a:p>
          <a:p>
            <a:r>
              <a:rPr lang="fr-FR" dirty="0">
                <a:latin typeface="Comic Sans MS" panose="030F0702030302020204" pitchFamily="66" charset="0"/>
              </a:rPr>
              <a:t> </a:t>
            </a:r>
            <a:r>
              <a:rPr lang="fr-FR" dirty="0" smtClean="0">
                <a:latin typeface="Comic Sans MS" panose="030F0702030302020204" pitchFamily="66" charset="0"/>
              </a:rPr>
              <a:t>À travers la plate forme e-VAL création 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d’un réseau: universités et entreprises </a:t>
            </a:r>
            <a:r>
              <a:rPr lang="fr-FR" dirty="0" smtClean="0">
                <a:latin typeface="Comic Sans MS" panose="030F0702030302020204" pitchFamily="66" charset="0"/>
              </a:rPr>
              <a:t>marocaines pour 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mutualisation</a:t>
            </a:r>
            <a:r>
              <a:rPr lang="fr-FR" dirty="0" smtClean="0">
                <a:latin typeface="Comic Sans MS" panose="030F0702030302020204" pitchFamily="66" charset="0"/>
              </a:rPr>
              <a:t> des expériences et innovations pour 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l’employabilité de lauréats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16-17 Février 2017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fr-FR" smtClean="0">
                <a:latin typeface="Comic Sans MS" panose="030F0702030302020204" pitchFamily="66" charset="0"/>
              </a:rPr>
              <a:t>11</a:t>
            </a:fld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235323"/>
            <a:ext cx="1224136" cy="1177453"/>
          </a:xfrm>
          <a:prstGeom prst="rect">
            <a:avLst/>
          </a:prstGeom>
        </p:spPr>
      </p:pic>
      <p:sp>
        <p:nvSpPr>
          <p:cNvPr id="11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275856" y="6430860"/>
            <a:ext cx="3284178" cy="365125"/>
          </a:xfrm>
        </p:spPr>
        <p:txBody>
          <a:bodyPr/>
          <a:lstStyle/>
          <a:p>
            <a:r>
              <a:rPr lang="fr-FR" sz="1400" dirty="0" smtClean="0">
                <a:latin typeface="Comic Sans MS" panose="030F0702030302020204" pitchFamily="66" charset="0"/>
              </a:rPr>
              <a:t>État des lieux et attentes </a:t>
            </a:r>
            <a:r>
              <a:rPr lang="fr-FR" sz="1400" dirty="0">
                <a:latin typeface="Comic Sans MS" panose="030F0702030302020204" pitchFamily="66" charset="0"/>
              </a:rPr>
              <a:t>de l’UIT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4288" y="5773687"/>
            <a:ext cx="18288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8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600202"/>
            <a:ext cx="7992888" cy="4525963"/>
          </a:xfrm>
        </p:spPr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La démarche 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e-portfolio</a:t>
            </a:r>
            <a:r>
              <a:rPr lang="fr-FR" dirty="0" smtClean="0">
                <a:latin typeface="Comic Sans MS" panose="030F0702030302020204" pitchFamily="66" charset="0"/>
              </a:rPr>
              <a:t> soit généralisée pour 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toutes les formations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 Donner une formation solide à nos techniciens informaticiens.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Après validation de e-VAL, notre ministère en fera un portail national.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16-17 Février 2017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fr-FR" smtClean="0">
                <a:latin typeface="Comic Sans MS" panose="030F0702030302020204" pitchFamily="66" charset="0"/>
              </a:rPr>
              <a:t>12</a:t>
            </a:fld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235323"/>
            <a:ext cx="1224136" cy="1177453"/>
          </a:xfrm>
          <a:prstGeom prst="rect">
            <a:avLst/>
          </a:prstGeom>
        </p:spPr>
      </p:pic>
      <p:sp>
        <p:nvSpPr>
          <p:cNvPr id="11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275856" y="6430860"/>
            <a:ext cx="3284178" cy="365125"/>
          </a:xfrm>
        </p:spPr>
        <p:txBody>
          <a:bodyPr/>
          <a:lstStyle/>
          <a:p>
            <a:r>
              <a:rPr lang="fr-FR" sz="1400" dirty="0" smtClean="0">
                <a:latin typeface="Comic Sans MS" panose="030F0702030302020204" pitchFamily="66" charset="0"/>
              </a:rPr>
              <a:t>État des lieux et attentes </a:t>
            </a:r>
            <a:r>
              <a:rPr lang="fr-FR" sz="1400" dirty="0">
                <a:latin typeface="Comic Sans MS" panose="030F0702030302020204" pitchFamily="66" charset="0"/>
              </a:rPr>
              <a:t>de l’UIT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9704" y="5814925"/>
            <a:ext cx="1828800" cy="504825"/>
          </a:xfrm>
          <a:prstGeom prst="rect">
            <a:avLst/>
          </a:prstGeom>
        </p:spPr>
      </p:pic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403350" y="349491"/>
            <a:ext cx="7416800" cy="936104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Attentes de l’UIT</a:t>
            </a:r>
            <a:endParaRPr lang="fr-F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70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langage des mains merci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4744"/>
            <a:ext cx="4536504" cy="457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694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Exploitation des Compétences et Valorisation des acquis pour une Meilleure Insertion et visibilité professionnelle (e-VAL)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755576" y="4182301"/>
            <a:ext cx="6400800" cy="753525"/>
          </a:xfrm>
        </p:spPr>
        <p:txBody>
          <a:bodyPr/>
          <a:lstStyle/>
          <a:p>
            <a:r>
              <a:rPr lang="fr-FR" sz="2800" b="1" dirty="0" smtClean="0">
                <a:latin typeface="Comic Sans MS" panose="030F0702030302020204" pitchFamily="66" charset="0"/>
              </a:rPr>
              <a:t>État des lieux et attentes de l’UIT</a:t>
            </a:r>
            <a:endParaRPr lang="fr-FR" sz="28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6296" y="3890374"/>
            <a:ext cx="1440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600" dirty="0" err="1" smtClean="0">
                <a:solidFill>
                  <a:prstClr val="black"/>
                </a:solidFill>
                <a:latin typeface="Comic Sans MS" panose="030F0702030302020204" pitchFamily="66" charset="0"/>
                <a:cs typeface="Aharoni" pitchFamily="2" charset="-79"/>
              </a:rPr>
              <a:t>Your</a:t>
            </a:r>
            <a:r>
              <a:rPr lang="fr-FR" sz="1600" dirty="0" smtClean="0">
                <a:solidFill>
                  <a:prstClr val="black"/>
                </a:solidFill>
                <a:latin typeface="Comic Sans MS" panose="030F0702030302020204" pitchFamily="66" charset="0"/>
                <a:cs typeface="Aharoni" pitchFamily="2" charset="-79"/>
              </a:rPr>
              <a:t> logo</a:t>
            </a:r>
          </a:p>
          <a:p>
            <a:pPr lvl="0" algn="ctr"/>
            <a:endParaRPr lang="fr-FR" sz="1600" dirty="0" smtClean="0">
              <a:solidFill>
                <a:prstClr val="black"/>
              </a:solidFill>
              <a:latin typeface="Comic Sans MS" panose="030F0702030302020204" pitchFamily="66" charset="0"/>
              <a:cs typeface="Aharoni" pitchFamily="2" charset="-79"/>
            </a:endParaRPr>
          </a:p>
          <a:p>
            <a:pPr lvl="0" algn="ctr"/>
            <a:endParaRPr lang="fr-FR" sz="1600" dirty="0" smtClean="0">
              <a:solidFill>
                <a:prstClr val="black"/>
              </a:solidFill>
              <a:latin typeface="Comic Sans MS" panose="030F0702030302020204" pitchFamily="66" charset="0"/>
              <a:cs typeface="Aharoni" pitchFamily="2" charset="-79"/>
            </a:endParaRPr>
          </a:p>
          <a:p>
            <a:pPr lvl="0" algn="ctr"/>
            <a:r>
              <a:rPr lang="fr-FR" sz="1600" dirty="0" smtClean="0">
                <a:solidFill>
                  <a:prstClr val="black"/>
                </a:solidFill>
                <a:latin typeface="Comic Sans MS" panose="030F0702030302020204" pitchFamily="66" charset="0"/>
                <a:cs typeface="Aharoni" pitchFamily="2" charset="-79"/>
              </a:rPr>
              <a:t> </a:t>
            </a:r>
          </a:p>
          <a:p>
            <a:pPr lvl="0" algn="ctr"/>
            <a:r>
              <a:rPr lang="fr-FR" sz="1600" dirty="0" err="1" smtClean="0">
                <a:solidFill>
                  <a:prstClr val="black"/>
                </a:solidFill>
                <a:latin typeface="Comic Sans MS" panose="030F0702030302020204" pitchFamily="66" charset="0"/>
                <a:cs typeface="Aharoni" pitchFamily="2" charset="-79"/>
              </a:rPr>
              <a:t>here</a:t>
            </a:r>
            <a:endParaRPr lang="fr-FR" sz="1600" dirty="0">
              <a:solidFill>
                <a:prstClr val="black"/>
              </a:solidFill>
              <a:latin typeface="Comic Sans MS" panose="030F0702030302020204" pitchFamily="66" charset="0"/>
              <a:cs typeface="Aharoni" pitchFamily="2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06388" y="3897345"/>
            <a:ext cx="1099981" cy="132343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fr-FR" sz="80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Aharoni" pitchFamily="2" charset="-79"/>
                <a:sym typeface="Wingdings"/>
              </a:rPr>
              <a:t></a:t>
            </a:r>
            <a:endParaRPr lang="fr-FR" sz="24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2000"/>
                    </a14:imgEffect>
                    <a14:imgEffect>
                      <a14:colorTemperature colorTemp="5800"/>
                    </a14:imgEffect>
                    <a14:imgEffect>
                      <a14:saturation sat="216000"/>
                    </a14:imgEffect>
                    <a14:imgEffect>
                      <a14:brightnessContrast bright="48000" contras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6296" y="3861048"/>
            <a:ext cx="1440160" cy="138415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5733256"/>
            <a:ext cx="3291886" cy="78819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6136" y="5874942"/>
            <a:ext cx="18288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4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77727"/>
            <a:ext cx="7416800" cy="936104"/>
          </a:xfrm>
        </p:spPr>
        <p:txBody>
          <a:bodyPr>
            <a:noAutofit/>
          </a:bodyPr>
          <a:lstStyle/>
          <a:p>
            <a:r>
              <a:rPr lang="fr-FR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Contexte </a:t>
            </a:r>
            <a:r>
              <a:rPr lang="fr-FR" dirty="0">
                <a:solidFill>
                  <a:prstClr val="white"/>
                </a:solidFill>
                <a:latin typeface="Comic Sans MS" panose="030F0702030302020204" pitchFamily="66" charset="0"/>
              </a:rPr>
              <a:t>de l’action de l’UIT</a:t>
            </a:r>
            <a:endParaRPr lang="fr-FR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484784"/>
            <a:ext cx="8001898" cy="4898945"/>
          </a:xfrm>
        </p:spPr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Trois leviers de motivation:</a:t>
            </a:r>
          </a:p>
          <a:p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Constitution</a:t>
            </a:r>
            <a:r>
              <a:rPr lang="fr-FR" dirty="0" smtClean="0">
                <a:latin typeface="Comic Sans MS" panose="030F0702030302020204" pitchFamily="66" charset="0"/>
              </a:rPr>
              <a:t> du Royaume du Maroc</a:t>
            </a:r>
            <a:endParaRPr lang="fr-FR" dirty="0">
              <a:latin typeface="Comic Sans MS" panose="030F0702030302020204" pitchFamily="66" charset="0"/>
            </a:endParaRPr>
          </a:p>
          <a:p>
            <a:endParaRPr lang="fr-FR" sz="1800" dirty="0">
              <a:latin typeface="Comic Sans MS" panose="030F0702030302020204" pitchFamily="66" charset="0"/>
            </a:endParaRPr>
          </a:p>
          <a:p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Charte nationale </a:t>
            </a:r>
            <a:r>
              <a:rPr lang="fr-FR" dirty="0">
                <a:latin typeface="Comic Sans MS" panose="030F0702030302020204" pitchFamily="66" charset="0"/>
              </a:rPr>
              <a:t>d’Éducation et de formation </a:t>
            </a:r>
            <a:endParaRPr lang="fr-FR" dirty="0" smtClean="0">
              <a:latin typeface="Comic Sans MS" panose="030F0702030302020204" pitchFamily="66" charset="0"/>
            </a:endParaRPr>
          </a:p>
          <a:p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 smtClean="0">
                <a:latin typeface="Comic Sans MS" panose="030F0702030302020204" pitchFamily="66" charset="0"/>
              </a:rPr>
              <a:t> 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endParaRPr lang="fr-FR" dirty="0" smtClean="0">
              <a:latin typeface="Comic Sans MS" panose="030F0702030302020204" pitchFamily="66" charset="0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16-17 Février 2017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275856" y="6430860"/>
            <a:ext cx="3284178" cy="365125"/>
          </a:xfrm>
        </p:spPr>
        <p:txBody>
          <a:bodyPr/>
          <a:lstStyle/>
          <a:p>
            <a:r>
              <a:rPr lang="fr-FR" sz="1400" dirty="0" smtClean="0">
                <a:latin typeface="Comic Sans MS" panose="030F0702030302020204" pitchFamily="66" charset="0"/>
              </a:rPr>
              <a:t>État des lieux et attentes </a:t>
            </a:r>
            <a:r>
              <a:rPr lang="fr-FR" sz="1400" dirty="0">
                <a:latin typeface="Comic Sans MS" panose="030F0702030302020204" pitchFamily="66" charset="0"/>
              </a:rPr>
              <a:t>de l’UIT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fr-FR" smtClean="0">
                <a:latin typeface="Comic Sans MS" panose="030F0702030302020204" pitchFamily="66" charset="0"/>
              </a:rPr>
              <a:t>3</a:t>
            </a:fld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630" y="3933056"/>
            <a:ext cx="3249370" cy="237866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181" y="4276016"/>
            <a:ext cx="3553569" cy="183676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235323"/>
            <a:ext cx="1224136" cy="117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359403"/>
            <a:ext cx="6120680" cy="936104"/>
          </a:xfrm>
        </p:spPr>
        <p:txBody>
          <a:bodyPr>
            <a:noAutofit/>
          </a:bodyPr>
          <a:lstStyle/>
          <a:p>
            <a:r>
              <a:rPr lang="fr-FR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Contexte </a:t>
            </a:r>
            <a:r>
              <a:rPr lang="fr-FR" dirty="0">
                <a:solidFill>
                  <a:prstClr val="white"/>
                </a:solidFill>
                <a:latin typeface="Comic Sans MS" panose="030F0702030302020204" pitchFamily="66" charset="0"/>
              </a:rPr>
              <a:t>de l’action de l’UIT</a:t>
            </a:r>
            <a:endParaRPr lang="fr-FR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000" b="1" u="sng" spc="25" dirty="0" smtClean="0">
                <a:solidFill>
                  <a:srgbClr val="008000"/>
                </a:solidFill>
                <a:latin typeface="Comic Sans MS" panose="030F0702030302020204" pitchFamily="66" charset="0"/>
                <a:ea typeface="Cambria" panose="02040503050406030204" pitchFamily="18" charset="0"/>
                <a:cs typeface="Cambria" panose="02040503050406030204" pitchFamily="18" charset="0"/>
              </a:rPr>
              <a:t>Constitution </a:t>
            </a:r>
            <a:r>
              <a:rPr lang="en-US" sz="2000" b="1" u="sng" spc="25" dirty="0">
                <a:solidFill>
                  <a:srgbClr val="008000"/>
                </a:solidFill>
                <a:latin typeface="Comic Sans MS" panose="030F0702030302020204" pitchFamily="66" charset="0"/>
                <a:ea typeface="Cambria" panose="02040503050406030204" pitchFamily="18" charset="0"/>
                <a:cs typeface="Cambria" panose="02040503050406030204" pitchFamily="18" charset="0"/>
              </a:rPr>
              <a:t>2011</a:t>
            </a:r>
            <a:r>
              <a:rPr lang="en-US" sz="2000" b="1" spc="25" dirty="0">
                <a:solidFill>
                  <a:srgbClr val="008000"/>
                </a:solidFill>
                <a:latin typeface="Comic Sans MS" panose="030F0702030302020204" pitchFamily="66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fr-FR" sz="2000" dirty="0">
                <a:solidFill>
                  <a:srgbClr val="008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:</a:t>
            </a:r>
            <a:r>
              <a:rPr lang="fr-FR" sz="2000" dirty="0">
                <a:solidFill>
                  <a:srgbClr val="CC00CC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 </a:t>
            </a:r>
            <a:r>
              <a:rPr lang="fr-FR" sz="2000" b="1" dirty="0">
                <a:solidFill>
                  <a:srgbClr val="CC00CC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Article 31</a:t>
            </a:r>
          </a:p>
          <a:p>
            <a:pPr marL="0" lvl="0" indent="0">
              <a:spcBef>
                <a:spcPts val="0"/>
              </a:spcBef>
              <a:buNone/>
            </a:pPr>
            <a:endParaRPr lang="fr-FR" sz="1200" u="sng" dirty="0">
              <a:solidFill>
                <a:srgbClr val="008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0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L’Etat, les établissements publics </a:t>
            </a: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et </a:t>
            </a:r>
            <a:r>
              <a:rPr lang="fr-FR" sz="20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les collectivités territoriales Œuvrent </a:t>
            </a: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à la mobilisation de tous les moyens à disposition </a:t>
            </a:r>
            <a:r>
              <a:rPr lang="fr-FR" sz="2000" u="sng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pour faciliter l’égal accès des citoyennes</a:t>
            </a: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et des citoyens aux conditions leur permettant de jouir des droits :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·   ….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·   </a:t>
            </a:r>
            <a:r>
              <a:rPr lang="fr-FR" sz="2200" b="1" i="1" u="sng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à</a:t>
            </a:r>
            <a:r>
              <a:rPr lang="fr-FR" sz="2600" b="1" i="1" u="sng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fr-FR" sz="2400" b="1" i="1" u="sng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une éducation moderne, accessible et de qualité</a:t>
            </a:r>
            <a:r>
              <a:rPr lang="fr-FR" sz="20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,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0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·  </a:t>
            </a:r>
            <a:r>
              <a:rPr lang="fr-FR" sz="20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r>
              <a:rPr lang="fr-FR" sz="2600" b="1" i="1" u="sng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au travail </a:t>
            </a: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et à l’appui des pouvoirs publics en matière </a:t>
            </a:r>
            <a:r>
              <a:rPr lang="fr-FR" sz="26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de </a:t>
            </a:r>
            <a:r>
              <a:rPr lang="fr-FR" sz="2600" b="1" i="1" u="sng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recherche d’emploi ou d’auto-emploi, 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16-17 Février 2017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fr-FR" smtClean="0">
                <a:latin typeface="Comic Sans MS" panose="030F0702030302020204" pitchFamily="66" charset="0"/>
              </a:rPr>
              <a:t>4</a:t>
            </a:fld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984" y="359403"/>
            <a:ext cx="1970014" cy="985007"/>
          </a:xfrm>
          <a:prstGeom prst="rect">
            <a:avLst/>
          </a:prstGeom>
        </p:spPr>
      </p:pic>
      <p:sp>
        <p:nvSpPr>
          <p:cNvPr id="11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275856" y="6430860"/>
            <a:ext cx="3284178" cy="365125"/>
          </a:xfrm>
        </p:spPr>
        <p:txBody>
          <a:bodyPr/>
          <a:lstStyle/>
          <a:p>
            <a:r>
              <a:rPr lang="fr-FR" sz="1400" dirty="0" smtClean="0">
                <a:latin typeface="Comic Sans MS" panose="030F0702030302020204" pitchFamily="66" charset="0"/>
              </a:rPr>
              <a:t>État des lieux et attentes </a:t>
            </a:r>
            <a:r>
              <a:rPr lang="fr-FR" sz="1400" dirty="0">
                <a:latin typeface="Comic Sans MS" panose="030F0702030302020204" pitchFamily="66" charset="0"/>
              </a:rPr>
              <a:t>de l’UIT</a:t>
            </a:r>
          </a:p>
        </p:txBody>
      </p:sp>
    </p:spTree>
    <p:extLst>
      <p:ext uri="{BB962C8B-B14F-4D97-AF65-F5344CB8AC3E}">
        <p14:creationId xmlns:p14="http://schemas.microsoft.com/office/powerpoint/2010/main" val="257623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347805"/>
            <a:ext cx="6120680" cy="936104"/>
          </a:xfrm>
        </p:spPr>
        <p:txBody>
          <a:bodyPr>
            <a:noAutofit/>
          </a:bodyPr>
          <a:lstStyle/>
          <a:p>
            <a:r>
              <a:rPr lang="fr-FR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Contexte </a:t>
            </a:r>
            <a:r>
              <a:rPr lang="fr-FR" dirty="0">
                <a:solidFill>
                  <a:prstClr val="white"/>
                </a:solidFill>
                <a:latin typeface="Comic Sans MS" panose="030F0702030302020204" pitchFamily="66" charset="0"/>
              </a:rPr>
              <a:t>de l’action de l’UIT</a:t>
            </a:r>
            <a:endParaRPr lang="fr-FR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16-17 Février 2017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fr-FR" smtClean="0">
                <a:latin typeface="Comic Sans MS" panose="030F0702030302020204" pitchFamily="66" charset="0"/>
              </a:rPr>
              <a:t>5</a:t>
            </a:fld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1403350" y="1600202"/>
            <a:ext cx="7416800" cy="419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>
                <a:solidFill>
                  <a:srgbClr val="008000"/>
                </a:solidFill>
                <a:latin typeface="Comic Sans MS" panose="030F0702030302020204" pitchFamily="66" charset="0"/>
              </a:rPr>
              <a:t>C</a:t>
            </a:r>
            <a:r>
              <a:rPr lang="fr-FR" sz="2400" b="1" u="sng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harte nationale d’Éducation et de formation</a:t>
            </a:r>
          </a:p>
          <a:p>
            <a:endParaRPr lang="fr-FR" sz="2400" b="1" u="sng" dirty="0" smtClean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fr-FR" sz="2400" b="1" dirty="0" smtClean="0">
                <a:solidFill>
                  <a:srgbClr val="CC00CC"/>
                </a:solidFill>
                <a:latin typeface="Comic Sans MS" panose="030F0702030302020204" pitchFamily="66" charset="0"/>
              </a:rPr>
              <a:t>77</a:t>
            </a:r>
            <a:r>
              <a:rPr lang="fr-F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r>
              <a:rPr lang="fr-FR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… </a:t>
            </a:r>
            <a:r>
              <a:rPr lang="fr-F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L'enseignement </a:t>
            </a:r>
            <a:r>
              <a:rPr lang="fr-F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supérieur vise </a:t>
            </a:r>
            <a:r>
              <a:rPr lang="fr-FR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la réalisation des fonctions suivantes </a:t>
            </a:r>
            <a:r>
              <a:rPr lang="fr-FR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:</a:t>
            </a:r>
            <a:endParaRPr lang="fr-FR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</a:t>
            </a:r>
            <a:r>
              <a:rPr lang="fr-FR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la formation initiale et continue </a:t>
            </a:r>
            <a:r>
              <a:rPr lang="fr-FR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</a:t>
            </a:r>
            <a:r>
              <a:rPr lang="fr-FR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la préparation des jeunes à l'insertion dans la vie active ;</a:t>
            </a:r>
          </a:p>
        </p:txBody>
      </p:sp>
      <p:pic>
        <p:nvPicPr>
          <p:cNvPr id="12" name="Picture 4" descr="https://encrypted-tbn2.gstatic.com/images?q=tbn:ANd9GcQy1se-yzPE6RBrNWFb0lIloonGwI7mMJHdICjFnQCifUbcp-ZS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115" y="5229200"/>
            <a:ext cx="3518561" cy="100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275856" y="6430860"/>
            <a:ext cx="3284178" cy="365125"/>
          </a:xfrm>
        </p:spPr>
        <p:txBody>
          <a:bodyPr/>
          <a:lstStyle/>
          <a:p>
            <a:r>
              <a:rPr lang="fr-FR" sz="1400" dirty="0" smtClean="0">
                <a:latin typeface="Comic Sans MS" panose="030F0702030302020204" pitchFamily="66" charset="0"/>
              </a:rPr>
              <a:t>État des lieux et attentes </a:t>
            </a:r>
            <a:r>
              <a:rPr lang="fr-FR" sz="1400" dirty="0">
                <a:latin typeface="Comic Sans MS" panose="030F0702030302020204" pitchFamily="66" charset="0"/>
              </a:rPr>
              <a:t>de l’UIT</a:t>
            </a:r>
          </a:p>
        </p:txBody>
      </p:sp>
    </p:spTree>
    <p:extLst>
      <p:ext uri="{BB962C8B-B14F-4D97-AF65-F5344CB8AC3E}">
        <p14:creationId xmlns:p14="http://schemas.microsoft.com/office/powerpoint/2010/main" val="231267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322514"/>
            <a:ext cx="6120680" cy="936104"/>
          </a:xfrm>
        </p:spPr>
        <p:txBody>
          <a:bodyPr>
            <a:noAutofit/>
          </a:bodyPr>
          <a:lstStyle/>
          <a:p>
            <a:r>
              <a:rPr lang="fr-FR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Contexte </a:t>
            </a:r>
            <a:r>
              <a:rPr lang="fr-FR" dirty="0">
                <a:solidFill>
                  <a:prstClr val="white"/>
                </a:solidFill>
                <a:latin typeface="Comic Sans MS" panose="030F0702030302020204" pitchFamily="66" charset="0"/>
              </a:rPr>
              <a:t>de l’action de l’UIT</a:t>
            </a:r>
            <a:endParaRPr lang="fr-FR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16-17 Février 2017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fr-FR" smtClean="0">
                <a:latin typeface="Comic Sans MS" panose="030F0702030302020204" pitchFamily="66" charset="0"/>
              </a:rPr>
              <a:t>6</a:t>
            </a:fld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1422946" y="1412776"/>
            <a:ext cx="7416800" cy="4832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565" marR="41275" lvl="0" indent="0" algn="just">
              <a:lnSpc>
                <a:spcPct val="150000"/>
              </a:lnSpc>
              <a:spcBef>
                <a:spcPts val="305"/>
              </a:spcBef>
              <a:buNone/>
            </a:pPr>
            <a:r>
              <a:rPr lang="fr-FR" sz="2000" b="1" spc="-30" dirty="0" smtClean="0">
                <a:solidFill>
                  <a:srgbClr val="CC00CC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130</a:t>
            </a: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.</a:t>
            </a:r>
            <a:r>
              <a:rPr lang="fr-FR" sz="2000" spc="1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 </a:t>
            </a:r>
            <a:r>
              <a:rPr lang="fr-FR" sz="24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L</a:t>
            </a:r>
            <a:r>
              <a:rPr lang="fr-FR" sz="240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a</a:t>
            </a:r>
            <a:r>
              <a:rPr lang="fr-FR" sz="2400" spc="-4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400" spc="-1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c</a:t>
            </a:r>
            <a:r>
              <a:rPr lang="fr-FR" sz="2400" spc="-3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r</a:t>
            </a:r>
            <a:r>
              <a:rPr lang="fr-FR" sz="24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é</a:t>
            </a:r>
            <a:r>
              <a:rPr lang="fr-FR" sz="2400" spc="-3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a</a:t>
            </a:r>
            <a:r>
              <a:rPr lang="fr-FR" sz="2400" spc="-4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t</a:t>
            </a:r>
            <a:r>
              <a:rPr lang="fr-FR" sz="24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i</a:t>
            </a:r>
            <a:r>
              <a:rPr lang="fr-FR" sz="2400" spc="-3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o</a:t>
            </a:r>
            <a:r>
              <a:rPr lang="fr-FR" sz="24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n</a:t>
            </a:r>
            <a:r>
              <a:rPr lang="fr-FR" sz="200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,</a:t>
            </a:r>
            <a:r>
              <a:rPr lang="fr-FR" sz="2000" spc="-3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000" spc="-2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a</a:t>
            </a: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u</a:t>
            </a:r>
            <a:r>
              <a:rPr lang="fr-FR" sz="2000" spc="-3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000" spc="-2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s</a:t>
            </a:r>
            <a:r>
              <a:rPr lang="fr-FR" sz="2000" spc="-3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000" spc="-2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i</a:t>
            </a: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n</a:t>
            </a:r>
            <a:r>
              <a:rPr lang="fr-FR" sz="2000" spc="-3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000" spc="-1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d</a:t>
            </a: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000" spc="-3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000" spc="-3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c</a:t>
            </a:r>
            <a:r>
              <a:rPr lang="fr-FR" sz="2000" spc="-2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er</a:t>
            </a:r>
            <a:r>
              <a:rPr lang="fr-FR" sz="2000" spc="-4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t</a:t>
            </a:r>
            <a:r>
              <a:rPr lang="fr-FR" sz="2000" spc="-3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a</a:t>
            </a:r>
            <a:r>
              <a:rPr lang="fr-FR" sz="2000" spc="-2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in</a:t>
            </a: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s</a:t>
            </a:r>
            <a:r>
              <a:rPr lang="fr-FR" sz="2000" spc="-3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000" spc="-1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é</a:t>
            </a:r>
            <a:r>
              <a:rPr lang="fr-FR" sz="2000" spc="-4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t</a:t>
            </a:r>
            <a:r>
              <a:rPr lang="fr-FR" sz="2000" spc="-3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a</a:t>
            </a:r>
            <a:r>
              <a:rPr lang="fr-FR" sz="2000" spc="-4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b</a:t>
            </a:r>
            <a:r>
              <a:rPr lang="fr-FR" sz="2000" spc="-1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l</a:t>
            </a:r>
            <a:r>
              <a:rPr lang="fr-FR" sz="2000" spc="-3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isse</a:t>
            </a:r>
            <a:r>
              <a:rPr lang="fr-FR" sz="2000" spc="-1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m</a:t>
            </a:r>
            <a:r>
              <a:rPr lang="fr-FR" sz="2000" spc="-3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000" spc="-2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n</a:t>
            </a:r>
            <a:r>
              <a:rPr lang="fr-FR" sz="2000" spc="-4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t</a:t>
            </a: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s</a:t>
            </a:r>
            <a:r>
              <a:rPr lang="fr-FR" sz="2000" spc="-2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000" spc="-2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d</a:t>
            </a: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000" spc="-2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000" spc="-2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r</a:t>
            </a:r>
            <a:r>
              <a:rPr lang="fr-FR" sz="2000" spc="-3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000" spc="-3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c</a:t>
            </a:r>
            <a:r>
              <a:rPr lang="fr-FR" sz="2000" spc="-2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h</a:t>
            </a:r>
            <a:r>
              <a:rPr lang="fr-FR" sz="2000" spc="-3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000" spc="-2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r</a:t>
            </a:r>
            <a:r>
              <a:rPr lang="fr-FR" sz="2000" spc="-3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c</a:t>
            </a:r>
            <a:r>
              <a:rPr lang="fr-FR" sz="2000" spc="-2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h</a:t>
            </a: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000" spc="-3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000" spc="-1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t</a:t>
            </a:r>
            <a:r>
              <a:rPr lang="fr-FR" sz="2000" spc="-3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d</a:t>
            </a: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 </a:t>
            </a:r>
            <a:r>
              <a:rPr lang="fr-FR" sz="2000" spc="-3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f</a:t>
            </a:r>
            <a:r>
              <a:rPr lang="fr-FR" sz="2000" spc="-4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o</a:t>
            </a:r>
            <a:r>
              <a:rPr lang="fr-FR" sz="2000" spc="-3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r</a:t>
            </a:r>
            <a:r>
              <a:rPr lang="fr-FR" sz="2000" spc="-1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m</a:t>
            </a:r>
            <a:r>
              <a:rPr lang="fr-FR" sz="2000" spc="-3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a</a:t>
            </a:r>
            <a:r>
              <a:rPr lang="fr-FR" sz="2000" spc="-4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t</a:t>
            </a:r>
            <a:r>
              <a:rPr lang="fr-FR" sz="2000" spc="-2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i</a:t>
            </a:r>
            <a:r>
              <a:rPr lang="fr-FR" sz="2000" spc="-3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o</a:t>
            </a: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n</a:t>
            </a:r>
            <a:r>
              <a:rPr lang="fr-FR" sz="2000" spc="-1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400" spc="-3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d</a:t>
            </a:r>
            <a:r>
              <a:rPr lang="fr-FR" sz="2400" spc="-2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'</a:t>
            </a:r>
            <a:r>
              <a:rPr lang="fr-FR" sz="2400" spc="-3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in</a:t>
            </a:r>
            <a:r>
              <a:rPr lang="fr-FR" sz="2400" spc="-2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c</a:t>
            </a:r>
            <a:r>
              <a:rPr lang="fr-FR" sz="2400" spc="-3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u</a:t>
            </a:r>
            <a:r>
              <a:rPr lang="fr-FR" sz="24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b</a:t>
            </a:r>
            <a:r>
              <a:rPr lang="fr-FR" sz="2400" spc="-1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a</a:t>
            </a:r>
            <a:r>
              <a:rPr lang="fr-FR" sz="2400" spc="-4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t</a:t>
            </a:r>
            <a:r>
              <a:rPr lang="fr-FR" sz="24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400" spc="-3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ur</a:t>
            </a:r>
            <a:r>
              <a:rPr lang="fr-FR" sz="240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s</a:t>
            </a:r>
            <a:r>
              <a:rPr lang="fr-FR" sz="2400" spc="-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400" spc="-3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d</a:t>
            </a:r>
            <a:r>
              <a:rPr lang="fr-FR" sz="2400" spc="-2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'</a:t>
            </a:r>
            <a:r>
              <a:rPr lang="fr-FR" sz="2400" spc="-3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400" spc="-1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n</a:t>
            </a:r>
            <a:r>
              <a:rPr lang="fr-FR" sz="2400" spc="-4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t</a:t>
            </a:r>
            <a:r>
              <a:rPr lang="fr-FR" sz="24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r</a:t>
            </a:r>
            <a:r>
              <a:rPr lang="fr-FR" sz="2400" spc="-3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4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pr</a:t>
            </a:r>
            <a:r>
              <a:rPr lang="fr-FR" sz="2400" spc="-3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is</a:t>
            </a:r>
            <a:r>
              <a:rPr lang="fr-FR" sz="24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40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s</a:t>
            </a:r>
            <a:r>
              <a:rPr lang="fr-FR" sz="2400" spc="-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0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i</a:t>
            </a:r>
            <a:r>
              <a:rPr lang="fr-FR" sz="2000" spc="-3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n</a:t>
            </a:r>
            <a:r>
              <a:rPr lang="fr-FR" sz="20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n</a:t>
            </a:r>
            <a:r>
              <a:rPr lang="fr-FR" sz="2000" spc="-3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ov</a:t>
            </a:r>
            <a:r>
              <a:rPr lang="fr-FR" sz="2000" spc="-4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a</a:t>
            </a:r>
            <a:r>
              <a:rPr lang="fr-FR" sz="2000" spc="-1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n</a:t>
            </a:r>
            <a:r>
              <a:rPr lang="fr-FR" sz="2000" spc="-4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t</a:t>
            </a:r>
            <a:r>
              <a:rPr lang="fr-FR" sz="20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00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s</a:t>
            </a:r>
            <a:r>
              <a:rPr lang="fr-FR" sz="2000" spc="-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000" spc="-3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s</a:t>
            </a:r>
            <a:r>
              <a:rPr lang="fr-FR" sz="20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er</a:t>
            </a:r>
            <a:r>
              <a:rPr lang="fr-FR" sz="200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a</a:t>
            </a:r>
            <a:r>
              <a:rPr lang="fr-FR" sz="2000" spc="-1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000" spc="-3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0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n</a:t>
            </a:r>
            <a:r>
              <a:rPr lang="fr-FR" sz="2000" spc="-2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c</a:t>
            </a:r>
            <a:r>
              <a:rPr lang="fr-FR" sz="2000" spc="-4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o</a:t>
            </a:r>
            <a:r>
              <a:rPr lang="fr-FR" sz="2000" spc="-3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u</a:t>
            </a:r>
            <a:r>
              <a:rPr lang="fr-FR" sz="20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r</a:t>
            </a:r>
            <a:r>
              <a:rPr lang="fr-FR" sz="2000" spc="-3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a</a:t>
            </a:r>
            <a:r>
              <a:rPr lang="fr-FR" sz="20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g</a:t>
            </a:r>
            <a:r>
              <a:rPr lang="fr-FR" sz="2000" spc="-3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é</a:t>
            </a:r>
            <a:r>
              <a:rPr lang="fr-FR" sz="20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. </a:t>
            </a:r>
            <a:r>
              <a:rPr lang="fr-FR" sz="2000" spc="-3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000" spc="-2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l</a:t>
            </a:r>
            <a:r>
              <a:rPr lang="fr-FR" sz="2000" spc="-1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l</a:t>
            </a: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000" spc="-4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000" spc="-3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d</a:t>
            </a:r>
            <a:r>
              <a:rPr lang="fr-FR" sz="2000" spc="-3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000" spc="-4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v</a:t>
            </a:r>
            <a:r>
              <a:rPr lang="fr-FR" sz="2000" spc="-2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r</a:t>
            </a: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a</a:t>
            </a:r>
            <a:r>
              <a:rPr lang="fr-FR" sz="2000" spc="-4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400" spc="-3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p</a:t>
            </a:r>
            <a:r>
              <a:rPr lang="fr-FR" sz="24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400" spc="-3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r</a:t>
            </a:r>
            <a:r>
              <a:rPr lang="fr-FR" sz="2400" spc="-2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m</a:t>
            </a:r>
            <a:r>
              <a:rPr lang="fr-FR" sz="24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400" spc="-3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t</a:t>
            </a:r>
            <a:r>
              <a:rPr lang="fr-FR" sz="2400" spc="-4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t</a:t>
            </a:r>
            <a:r>
              <a:rPr lang="fr-FR" sz="24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r</a:t>
            </a:r>
            <a:r>
              <a:rPr lang="fr-FR" sz="240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400" spc="-3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a</a:t>
            </a:r>
            <a:r>
              <a:rPr lang="fr-FR" sz="2400" spc="-2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u</a:t>
            </a:r>
            <a:r>
              <a:rPr lang="fr-FR" sz="240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x</a:t>
            </a:r>
            <a:r>
              <a:rPr lang="fr-FR" sz="2400" spc="-4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400" spc="-1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é</a:t>
            </a:r>
            <a:r>
              <a:rPr lang="fr-FR" sz="2400" spc="-4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t</a:t>
            </a:r>
            <a:r>
              <a:rPr lang="fr-FR" sz="2400" spc="-3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u</a:t>
            </a:r>
            <a:r>
              <a:rPr lang="fr-FR" sz="2400" spc="-2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d</a:t>
            </a:r>
            <a:r>
              <a:rPr lang="fr-FR" sz="2400" spc="-3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i</a:t>
            </a:r>
            <a:r>
              <a:rPr lang="fr-FR" sz="2400" spc="-3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a</a:t>
            </a:r>
            <a:r>
              <a:rPr lang="fr-FR" sz="24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n</a:t>
            </a:r>
            <a:r>
              <a:rPr lang="fr-FR" sz="2400" spc="-4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t</a:t>
            </a:r>
            <a:r>
              <a:rPr lang="fr-FR" sz="240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s</a:t>
            </a:r>
            <a:r>
              <a:rPr lang="fr-FR" sz="2400" spc="-3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400" spc="-1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40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t</a:t>
            </a:r>
            <a:r>
              <a:rPr lang="fr-FR" sz="2400" spc="-4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400" spc="-3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au</a:t>
            </a:r>
            <a:r>
              <a:rPr lang="fr-FR" sz="240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x</a:t>
            </a:r>
            <a:r>
              <a:rPr lang="fr-FR" sz="24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400" spc="-3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c</a:t>
            </a:r>
            <a:r>
              <a:rPr lang="fr-FR" sz="2400" spc="-3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h</a:t>
            </a:r>
            <a:r>
              <a:rPr lang="fr-FR" sz="24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400" spc="-3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r</a:t>
            </a:r>
            <a:r>
              <a:rPr lang="fr-FR" sz="2400" spc="-3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c</a:t>
            </a:r>
            <a:r>
              <a:rPr lang="fr-FR" sz="24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h</a:t>
            </a:r>
            <a:r>
              <a:rPr lang="fr-FR" sz="2400" spc="-3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400" spc="-2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u</a:t>
            </a:r>
            <a:r>
              <a:rPr lang="fr-FR" sz="2400" spc="-3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r</a:t>
            </a:r>
            <a:r>
              <a:rPr lang="fr-FR" sz="2400" spc="-2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s</a:t>
            </a:r>
            <a:r>
              <a:rPr lang="fr-FR" sz="240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,</a:t>
            </a:r>
            <a:r>
              <a:rPr lang="fr-FR" sz="2400" spc="-4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4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p</a:t>
            </a:r>
            <a:r>
              <a:rPr lang="fr-FR" sz="2400" spc="-3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o</a:t>
            </a:r>
            <a:r>
              <a:rPr lang="fr-FR" sz="24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r</a:t>
            </a:r>
            <a:r>
              <a:rPr lang="fr-FR" sz="2400" spc="-4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t</a:t>
            </a:r>
            <a:r>
              <a:rPr lang="fr-FR" sz="24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400" spc="-2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u</a:t>
            </a:r>
            <a:r>
              <a:rPr lang="fr-FR" sz="2400" spc="-3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r</a:t>
            </a:r>
            <a:r>
              <a:rPr lang="fr-FR" sz="240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s</a:t>
            </a:r>
            <a:r>
              <a:rPr lang="fr-FR" sz="2400" spc="-3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4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d</a:t>
            </a:r>
            <a:r>
              <a:rPr lang="fr-FR" sz="2400" spc="-3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'u</a:t>
            </a:r>
            <a:r>
              <a:rPr lang="fr-FR" sz="240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n </a:t>
            </a:r>
            <a:r>
              <a:rPr lang="fr-FR" sz="2400" spc="-4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p</a:t>
            </a:r>
            <a:r>
              <a:rPr lang="fr-FR" sz="24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r</a:t>
            </a:r>
            <a:r>
              <a:rPr lang="fr-FR" sz="2400" spc="-3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oj</a:t>
            </a:r>
            <a:r>
              <a:rPr lang="fr-FR" sz="24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40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t </a:t>
            </a:r>
            <a:r>
              <a:rPr lang="fr-FR" sz="2400" spc="-2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d</a:t>
            </a:r>
            <a:r>
              <a:rPr lang="fr-FR" sz="240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400" spc="1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400" spc="-3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c</a:t>
            </a:r>
            <a:r>
              <a:rPr lang="fr-FR" sz="24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ré</a:t>
            </a:r>
            <a:r>
              <a:rPr lang="fr-FR" sz="2400" spc="-3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a</a:t>
            </a:r>
            <a:r>
              <a:rPr lang="fr-FR" sz="2400" spc="-4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t</a:t>
            </a:r>
            <a:r>
              <a:rPr lang="fr-FR" sz="24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i</a:t>
            </a:r>
            <a:r>
              <a:rPr lang="fr-FR" sz="2400" spc="-3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o</a:t>
            </a:r>
            <a:r>
              <a:rPr lang="fr-FR" sz="240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n</a:t>
            </a:r>
            <a:r>
              <a:rPr lang="fr-FR" sz="2400" spc="2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400" spc="-3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d</a:t>
            </a:r>
            <a:r>
              <a:rPr lang="fr-FR" sz="2400" spc="-3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'e</a:t>
            </a:r>
            <a:r>
              <a:rPr lang="fr-FR" sz="2400" spc="-1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n</a:t>
            </a:r>
            <a:r>
              <a:rPr lang="fr-FR" sz="2400" spc="-4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t</a:t>
            </a:r>
            <a:r>
              <a:rPr lang="fr-FR" sz="24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r</a:t>
            </a:r>
            <a:r>
              <a:rPr lang="fr-FR" sz="2400" spc="-3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4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pr</a:t>
            </a:r>
            <a:r>
              <a:rPr lang="fr-FR" sz="2400" spc="-3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is</a:t>
            </a:r>
            <a:r>
              <a:rPr lang="fr-FR" sz="240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400" spc="2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à</a:t>
            </a:r>
            <a:r>
              <a:rPr lang="fr-FR" sz="2000" spc="2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000" spc="-2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p</a:t>
            </a:r>
            <a:r>
              <a:rPr lang="fr-FR" sz="2000" spc="-4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a</a:t>
            </a:r>
            <a:r>
              <a:rPr lang="fr-FR" sz="2000" spc="-1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r</a:t>
            </a:r>
            <a:r>
              <a:rPr lang="fr-FR" sz="2000" spc="-4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t</a:t>
            </a:r>
            <a:r>
              <a:rPr lang="fr-FR" sz="2000" spc="-2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i</a:t>
            </a: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r</a:t>
            </a:r>
            <a:r>
              <a:rPr lang="fr-FR" sz="2000" spc="2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000" spc="-3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d</a:t>
            </a:r>
            <a:r>
              <a:rPr lang="fr-FR" sz="2000" spc="-3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s</a:t>
            </a:r>
            <a:r>
              <a:rPr lang="fr-FR" sz="2000" spc="1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000" spc="-2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r</a:t>
            </a:r>
            <a:r>
              <a:rPr lang="fr-FR" sz="2000" spc="-3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é</a:t>
            </a:r>
            <a:r>
              <a:rPr lang="fr-FR" sz="2000" spc="-2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s</a:t>
            </a:r>
            <a:r>
              <a:rPr lang="fr-FR" sz="2000" spc="-3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u</a:t>
            </a:r>
            <a:r>
              <a:rPr lang="fr-FR" sz="2000" spc="-1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l</a:t>
            </a:r>
            <a:r>
              <a:rPr lang="fr-FR" sz="2000" spc="-4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t</a:t>
            </a:r>
            <a:r>
              <a:rPr lang="fr-FR" sz="2000" spc="-1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a</a:t>
            </a:r>
            <a:r>
              <a:rPr lang="fr-FR" sz="2000" spc="-3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t</a:t>
            </a: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s</a:t>
            </a:r>
            <a:r>
              <a:rPr lang="fr-FR" sz="2000" spc="1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000" spc="-2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d</a:t>
            </a: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000" spc="1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000" spc="-2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l</a:t>
            </a:r>
            <a:r>
              <a:rPr lang="fr-FR" sz="2000" spc="-3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eu</a:t>
            </a: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r </a:t>
            </a:r>
            <a:r>
              <a:rPr lang="fr-FR" sz="2000" spc="-3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re</a:t>
            </a:r>
            <a:r>
              <a:rPr lang="fr-FR" sz="2000" spc="-2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c</a:t>
            </a:r>
            <a:r>
              <a:rPr lang="fr-FR" sz="2000" spc="-3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h</a:t>
            </a:r>
            <a:r>
              <a:rPr lang="fr-FR" sz="2000" spc="-2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000" spc="-3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r</a:t>
            </a:r>
            <a:r>
              <a:rPr lang="fr-FR" sz="2000" spc="-2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c</a:t>
            </a:r>
            <a:r>
              <a:rPr lang="fr-FR" sz="2000" spc="-3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h</a:t>
            </a:r>
            <a:r>
              <a:rPr lang="fr-FR" sz="2000" spc="-2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, </a:t>
            </a:r>
            <a:r>
              <a:rPr lang="fr-FR" sz="2000" spc="-3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d</a:t>
            </a:r>
            <a:r>
              <a:rPr lang="fr-FR" sz="2000" spc="-2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'u</a:t>
            </a:r>
            <a:r>
              <a:rPr lang="fr-FR" sz="2000" spc="-4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t</a:t>
            </a:r>
            <a:r>
              <a:rPr lang="fr-FR" sz="2000" spc="-3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i</a:t>
            </a:r>
            <a:r>
              <a:rPr lang="fr-FR" sz="2000" spc="-1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l</a:t>
            </a:r>
            <a:r>
              <a:rPr lang="fr-FR" sz="2000" spc="-3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is</a:t>
            </a:r>
            <a:r>
              <a:rPr lang="fr-FR" sz="2000" spc="-2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r</a:t>
            </a:r>
            <a:r>
              <a:rPr lang="fr-FR" sz="2000" spc="2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000" spc="-4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p</a:t>
            </a:r>
            <a:r>
              <a:rPr lang="fr-FR" sz="2000" spc="-2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000" spc="-3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n</a:t>
            </a:r>
            <a:r>
              <a:rPr lang="fr-FR" sz="2000" spc="-2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d</a:t>
            </a:r>
            <a:r>
              <a:rPr lang="fr-FR" sz="2000" spc="-4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a</a:t>
            </a:r>
            <a:r>
              <a:rPr lang="fr-FR" sz="2000" spc="-2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n</a:t>
            </a: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t</a:t>
            </a:r>
            <a:r>
              <a:rPr lang="fr-FR" sz="2000" spc="1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000" spc="-3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u</a:t>
            </a:r>
            <a:r>
              <a:rPr lang="fr-FR" sz="2000" spc="-2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n</a:t>
            </a: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000" spc="1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000" spc="-2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p</a:t>
            </a:r>
            <a:r>
              <a:rPr lang="fr-FR" sz="2000" spc="-3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é</a:t>
            </a:r>
            <a:r>
              <a:rPr lang="fr-FR" sz="2000" spc="-2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ri</a:t>
            </a:r>
            <a:r>
              <a:rPr lang="fr-FR" sz="2000" spc="-4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o</a:t>
            </a:r>
            <a:r>
              <a:rPr lang="fr-FR" sz="2000" spc="-2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d</a:t>
            </a: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000" spc="1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000" spc="-1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l</a:t>
            </a:r>
            <a:r>
              <a:rPr lang="fr-FR" sz="2000" spc="-3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i</a:t>
            </a:r>
            <a:r>
              <a:rPr lang="fr-FR" sz="2000" spc="-2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m</a:t>
            </a:r>
            <a:r>
              <a:rPr lang="fr-FR" sz="2000" spc="-2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i</a:t>
            </a:r>
            <a:r>
              <a:rPr lang="fr-FR" sz="2000" spc="-6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t</a:t>
            </a:r>
            <a:r>
              <a:rPr lang="fr-FR" sz="2000" spc="-2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ée</a:t>
            </a: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, </a:t>
            </a:r>
            <a:r>
              <a:rPr lang="fr-FR" sz="2000" spc="-1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l</a:t>
            </a:r>
            <a:r>
              <a:rPr lang="fr-FR" sz="2000" spc="-3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s</a:t>
            </a:r>
            <a:r>
              <a:rPr lang="fr-FR" sz="2000" spc="1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000" spc="-3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re</a:t>
            </a:r>
            <a:r>
              <a:rPr lang="fr-FR" sz="2000" spc="-2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ss</a:t>
            </a:r>
            <a:r>
              <a:rPr lang="fr-FR" sz="2000" spc="-4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o</a:t>
            </a:r>
            <a:r>
              <a:rPr lang="fr-FR" sz="2000" spc="-2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u</a:t>
            </a:r>
            <a:r>
              <a:rPr lang="fr-FR" sz="2000" spc="-2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r</a:t>
            </a:r>
            <a:r>
              <a:rPr lang="fr-FR" sz="2000" spc="-3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c</a:t>
            </a:r>
            <a:r>
              <a:rPr lang="fr-FR" sz="2000" spc="-3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s </a:t>
            </a:r>
            <a:r>
              <a:rPr lang="fr-FR" sz="2000" spc="-3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hu</a:t>
            </a:r>
            <a:r>
              <a:rPr lang="fr-FR" sz="2000" spc="-2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m</a:t>
            </a:r>
            <a:r>
              <a:rPr lang="fr-FR" sz="2000" spc="-4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a</a:t>
            </a:r>
            <a:r>
              <a:rPr lang="fr-FR" sz="2000" spc="-2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i</a:t>
            </a:r>
            <a:r>
              <a:rPr lang="fr-FR" sz="2000" spc="-3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n</a:t>
            </a:r>
            <a:r>
              <a:rPr lang="fr-FR" sz="2000" spc="-2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s</a:t>
            </a:r>
            <a:r>
              <a:rPr lang="fr-FR" sz="2000" spc="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000" spc="-1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t</a:t>
            </a:r>
            <a:r>
              <a:rPr lang="fr-FR" sz="2000" spc="-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000" spc="-1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l</a:t>
            </a:r>
            <a:r>
              <a:rPr lang="fr-FR" sz="2000" spc="-3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'i</a:t>
            </a:r>
            <a:r>
              <a:rPr lang="fr-FR" sz="2000" spc="-2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n</a:t>
            </a:r>
            <a:r>
              <a:rPr lang="fr-FR" sz="2000" spc="-4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f</a:t>
            </a:r>
            <a:r>
              <a:rPr lang="fr-FR" sz="2000" spc="-2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r</a:t>
            </a:r>
            <a:r>
              <a:rPr lang="fr-FR" sz="2000" spc="-4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a</a:t>
            </a:r>
            <a:r>
              <a:rPr lang="fr-FR" sz="2000" spc="-1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s</a:t>
            </a:r>
            <a:r>
              <a:rPr lang="fr-FR" sz="2000" spc="-4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t</a:t>
            </a:r>
            <a:r>
              <a:rPr lang="fr-FR" sz="2000" spc="-2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r</a:t>
            </a:r>
            <a:r>
              <a:rPr lang="fr-FR" sz="2000" spc="-2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uc</a:t>
            </a:r>
            <a:r>
              <a:rPr lang="fr-FR" sz="2000" spc="-4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t</a:t>
            </a:r>
            <a:r>
              <a:rPr lang="fr-FR" sz="2000" spc="-3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u</a:t>
            </a:r>
            <a:r>
              <a:rPr lang="fr-FR" sz="2000" spc="-2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r</a:t>
            </a: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000" spc="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000" spc="-2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m</a:t>
            </a:r>
            <a:r>
              <a:rPr lang="fr-FR" sz="2000" spc="-1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a</a:t>
            </a:r>
            <a:r>
              <a:rPr lang="fr-FR" sz="2000" spc="-4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t</a:t>
            </a:r>
            <a:r>
              <a:rPr lang="fr-FR" sz="2000" spc="-2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é</a:t>
            </a:r>
            <a:r>
              <a:rPr lang="fr-FR" sz="2000" spc="-3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r</a:t>
            </a:r>
            <a:r>
              <a:rPr lang="fr-FR" sz="2000" spc="-2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i</a:t>
            </a:r>
            <a:r>
              <a:rPr lang="fr-FR" sz="2000" spc="-3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000" spc="-2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l</a:t>
            </a:r>
            <a:r>
              <a:rPr lang="fr-FR" sz="2000" spc="-1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l</a:t>
            </a: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000" spc="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000" spc="-3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d</a:t>
            </a: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000" spc="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000" spc="-1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l</a:t>
            </a:r>
            <a:r>
              <a:rPr lang="fr-FR" sz="2000" spc="-5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000" spc="-3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ur</a:t>
            </a: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s</a:t>
            </a:r>
            <a:r>
              <a:rPr lang="fr-FR" sz="2000" spc="2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000" spc="-2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é</a:t>
            </a:r>
            <a:r>
              <a:rPr lang="fr-FR" sz="2000" spc="-4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t</a:t>
            </a:r>
            <a:r>
              <a:rPr lang="fr-FR" sz="2000" spc="-3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a</a:t>
            </a:r>
            <a:r>
              <a:rPr lang="fr-FR" sz="2000" spc="-4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b</a:t>
            </a:r>
            <a:r>
              <a:rPr lang="fr-FR" sz="2000" spc="-1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l</a:t>
            </a:r>
            <a:r>
              <a:rPr lang="fr-FR" sz="2000" spc="-3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is</a:t>
            </a:r>
            <a:r>
              <a:rPr lang="fr-FR" sz="2000" spc="-2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s</a:t>
            </a:r>
            <a:r>
              <a:rPr lang="fr-FR" sz="2000" spc="-3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000" spc="-2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m</a:t>
            </a:r>
            <a:r>
              <a:rPr lang="fr-FR" sz="2000" spc="-3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000" spc="-1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n</a:t>
            </a:r>
            <a:r>
              <a:rPr lang="fr-FR" sz="2000" spc="-4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t</a:t>
            </a: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s</a:t>
            </a:r>
            <a:r>
              <a:rPr lang="fr-FR" sz="2000" spc="2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000" spc="-2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000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t</a:t>
            </a:r>
            <a:r>
              <a:rPr lang="fr-FR" sz="2000" spc="5" dirty="0">
                <a:solidFill>
                  <a:srgbClr val="00206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400" spc="-3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d</a:t>
            </a:r>
            <a:r>
              <a:rPr lang="fr-FR" sz="240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 </a:t>
            </a:r>
            <a:r>
              <a:rPr lang="fr-FR" sz="2400" spc="-4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b</a:t>
            </a:r>
            <a:r>
              <a:rPr lang="fr-FR" sz="24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é</a:t>
            </a:r>
            <a:r>
              <a:rPr lang="fr-FR" sz="2400" spc="-3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n</a:t>
            </a:r>
            <a:r>
              <a:rPr lang="fr-FR" sz="24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é</a:t>
            </a:r>
            <a:r>
              <a:rPr lang="fr-FR" sz="2400" spc="-3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f</a:t>
            </a:r>
            <a:r>
              <a:rPr lang="fr-FR" sz="2400" spc="-3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i</a:t>
            </a:r>
            <a:r>
              <a:rPr lang="fr-FR" sz="2400" spc="-3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c</a:t>
            </a:r>
            <a:r>
              <a:rPr lang="fr-FR" sz="24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i</a:t>
            </a:r>
            <a:r>
              <a:rPr lang="fr-FR" sz="2400" spc="-3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40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r</a:t>
            </a:r>
            <a:r>
              <a:rPr lang="fr-FR" sz="2400" spc="1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400" spc="-2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d</a:t>
            </a:r>
            <a:r>
              <a:rPr lang="fr-FR" sz="2400" spc="-3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'</a:t>
            </a:r>
            <a:r>
              <a:rPr lang="fr-FR" sz="2400" spc="-3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a</a:t>
            </a:r>
            <a:r>
              <a:rPr lang="fr-FR" sz="2400" spc="-3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s</a:t>
            </a:r>
            <a:r>
              <a:rPr lang="fr-FR" sz="2400" spc="-2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s</a:t>
            </a:r>
            <a:r>
              <a:rPr lang="fr-FR" sz="2400" spc="-3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i</a:t>
            </a:r>
            <a:r>
              <a:rPr lang="fr-FR" sz="2400" spc="-2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s</a:t>
            </a:r>
            <a:r>
              <a:rPr lang="fr-FR" sz="2400" spc="-4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t</a:t>
            </a:r>
            <a:r>
              <a:rPr lang="fr-FR" sz="2400" spc="-3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a</a:t>
            </a:r>
            <a:r>
              <a:rPr lang="fr-FR" sz="24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n</a:t>
            </a:r>
            <a:r>
              <a:rPr lang="fr-FR" sz="2400" spc="-2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c</a:t>
            </a:r>
            <a:r>
              <a:rPr lang="fr-FR" sz="240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400" spc="1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4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40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t </a:t>
            </a:r>
            <a:r>
              <a:rPr lang="fr-FR" sz="2400" spc="-2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d</a:t>
            </a:r>
            <a:r>
              <a:rPr lang="fr-FR" sz="240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400" spc="1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400" spc="-2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c</a:t>
            </a:r>
            <a:r>
              <a:rPr lang="fr-FR" sz="2400" spc="-4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o</a:t>
            </a:r>
            <a:r>
              <a:rPr lang="fr-FR" sz="24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n</a:t>
            </a:r>
            <a:r>
              <a:rPr lang="fr-FR" sz="2400" spc="-3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s</a:t>
            </a:r>
            <a:r>
              <a:rPr lang="fr-FR" sz="24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400" spc="-3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i</a:t>
            </a:r>
            <a:r>
              <a:rPr lang="fr-FR" sz="2400" spc="-1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l</a:t>
            </a:r>
            <a:r>
              <a:rPr lang="fr-FR" sz="240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s</a:t>
            </a:r>
            <a:r>
              <a:rPr lang="fr-FR" sz="2400" spc="1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400" spc="-4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p</a:t>
            </a:r>
            <a:r>
              <a:rPr lang="fr-FR" sz="2400" spc="-3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o</a:t>
            </a:r>
            <a:r>
              <a:rPr lang="fr-FR" sz="2400" spc="-3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u</a:t>
            </a:r>
            <a:r>
              <a:rPr lang="fr-FR" sz="240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r</a:t>
            </a:r>
            <a:r>
              <a:rPr lang="fr-FR" sz="2400" spc="1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400" spc="-1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l</a:t>
            </a:r>
            <a:r>
              <a:rPr lang="fr-FR" sz="240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a</a:t>
            </a:r>
            <a:r>
              <a:rPr lang="fr-FR" sz="2400" spc="1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400" spc="-3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co</a:t>
            </a:r>
            <a:r>
              <a:rPr lang="fr-FR" sz="2400" spc="-3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n</a:t>
            </a:r>
            <a:r>
              <a:rPr lang="fr-FR" sz="2400" spc="-2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c</a:t>
            </a:r>
            <a:r>
              <a:rPr lang="fr-FR" sz="2400" spc="-3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r</a:t>
            </a:r>
            <a:r>
              <a:rPr lang="fr-FR" sz="2400" spc="-1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é</a:t>
            </a:r>
            <a:r>
              <a:rPr lang="fr-FR" sz="2400" spc="-4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t</a:t>
            </a:r>
            <a:r>
              <a:rPr lang="fr-FR" sz="2400" spc="-3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i</a:t>
            </a:r>
            <a:r>
              <a:rPr lang="fr-FR" sz="2400" spc="-2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s</a:t>
            </a:r>
            <a:r>
              <a:rPr lang="fr-FR" sz="2400" spc="-1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a</a:t>
            </a:r>
            <a:r>
              <a:rPr lang="fr-FR" sz="2400" spc="-4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t</a:t>
            </a:r>
            <a:r>
              <a:rPr lang="fr-FR" sz="24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i</a:t>
            </a:r>
            <a:r>
              <a:rPr lang="fr-FR" sz="2400" spc="-3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o</a:t>
            </a:r>
            <a:r>
              <a:rPr lang="fr-FR" sz="240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n</a:t>
            </a:r>
            <a:r>
              <a:rPr lang="fr-FR" sz="2400" spc="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400" spc="-3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d</a:t>
            </a:r>
            <a:r>
              <a:rPr lang="fr-FR" sz="240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 </a:t>
            </a:r>
            <a:r>
              <a:rPr lang="fr-FR" sz="2400" spc="-1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l</a:t>
            </a:r>
            <a:r>
              <a:rPr lang="fr-FR" sz="2400" spc="-3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eur</a:t>
            </a:r>
            <a:r>
              <a:rPr lang="fr-FR" sz="240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s</a:t>
            </a:r>
            <a:r>
              <a:rPr lang="fr-FR" sz="2400" spc="-6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fr-FR" sz="24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pr</a:t>
            </a:r>
            <a:r>
              <a:rPr lang="fr-FR" sz="2400" spc="-4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o</a:t>
            </a:r>
            <a:r>
              <a:rPr lang="fr-FR" sz="2400" spc="-3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j</a:t>
            </a:r>
            <a:r>
              <a:rPr lang="fr-FR" sz="2400" spc="-2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e</a:t>
            </a:r>
            <a:r>
              <a:rPr lang="fr-FR" sz="2400" spc="-45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t</a:t>
            </a:r>
            <a:r>
              <a:rPr lang="fr-FR" sz="2400" spc="-2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s</a:t>
            </a:r>
            <a:r>
              <a:rPr lang="fr-FR" sz="2400" dirty="0">
                <a:solidFill>
                  <a:srgbClr val="FF0000"/>
                </a:solidFill>
                <a:latin typeface="Comic Sans MS" panose="030F0702030302020204" pitchFamily="66" charset="0"/>
                <a:ea typeface="Century Gothic" panose="020B0502020202020204" pitchFamily="34" charset="0"/>
                <a:cs typeface="Century Gothic" panose="020B0502020202020204" pitchFamily="34" charset="0"/>
              </a:rPr>
              <a:t>.</a:t>
            </a:r>
            <a:endParaRPr lang="fr-FR" sz="1600" dirty="0">
              <a:solidFill>
                <a:srgbClr val="FF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pic>
        <p:nvPicPr>
          <p:cNvPr id="11" name="Picture 4" descr="https://encrypted-tbn2.gstatic.com/images?q=tbn:ANd9GcQy1se-yzPE6RBrNWFb0lIloonGwI7mMJHdICjFnQCifUbcp-ZS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1500"/>
            <a:ext cx="2181354" cy="62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275856" y="6430860"/>
            <a:ext cx="3284178" cy="365125"/>
          </a:xfrm>
        </p:spPr>
        <p:txBody>
          <a:bodyPr/>
          <a:lstStyle/>
          <a:p>
            <a:r>
              <a:rPr lang="fr-FR" sz="1400" dirty="0" smtClean="0">
                <a:latin typeface="Comic Sans MS" panose="030F0702030302020204" pitchFamily="66" charset="0"/>
              </a:rPr>
              <a:t>État des lieux et attentes </a:t>
            </a:r>
            <a:r>
              <a:rPr lang="fr-FR" sz="1400" dirty="0">
                <a:latin typeface="Comic Sans MS" panose="030F0702030302020204" pitchFamily="66" charset="0"/>
              </a:rPr>
              <a:t>de l’UIT</a:t>
            </a:r>
          </a:p>
        </p:txBody>
      </p:sp>
    </p:spTree>
    <p:extLst>
      <p:ext uri="{BB962C8B-B14F-4D97-AF65-F5344CB8AC3E}">
        <p14:creationId xmlns:p14="http://schemas.microsoft.com/office/powerpoint/2010/main" val="408963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806554" cy="936104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Ce qui a été réalisé à l’UIT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5131574"/>
              </p:ext>
            </p:extLst>
          </p:nvPr>
        </p:nvGraphicFramePr>
        <p:xfrm>
          <a:off x="1259632" y="1628800"/>
          <a:ext cx="7460316" cy="4536504"/>
        </p:xfrm>
        <a:graphic>
          <a:graphicData uri="http://schemas.openxmlformats.org/drawingml/2006/table">
            <a:tbl>
              <a:tblPr firstRow="1" firstCol="1" bandRow="1"/>
              <a:tblGrid>
                <a:gridCol w="295458"/>
                <a:gridCol w="7164858"/>
              </a:tblGrid>
              <a:tr h="45365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8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Organisation des ateliers en partenariat avec l’ANAPEC (entrepreneuriat, Préparation de CV, demande de stage ou d’emploi, Simulation d’entretien)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Organisation d’ateliers de sensibilisation à la création d’entreprise (CCI, FBPCE, ANAPEC  et CRI..)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Tempus  (DEVEN3C, EVARECH)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Mise 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place du Site de professionnalisation (Offres de stage, offres d’emploi, CV –thèque, Suivi de la demande de stage ou d’emploi, Relation avec les anciens étudiants, Suivi de l’Insertion Professionnelle)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Ateliers 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 formation sur l’entrepreneuriat l’ANAPEC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16-17 Février 2017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fr-FR" smtClean="0">
                <a:latin typeface="Comic Sans MS" panose="030F0702030302020204" pitchFamily="66" charset="0"/>
              </a:rPr>
              <a:t>7</a:t>
            </a:fld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235323"/>
            <a:ext cx="1224136" cy="1177453"/>
          </a:xfrm>
          <a:prstGeom prst="rect">
            <a:avLst/>
          </a:prstGeom>
        </p:spPr>
      </p:pic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275856" y="6430860"/>
            <a:ext cx="3284178" cy="365125"/>
          </a:xfrm>
        </p:spPr>
        <p:txBody>
          <a:bodyPr/>
          <a:lstStyle/>
          <a:p>
            <a:r>
              <a:rPr lang="fr-FR" sz="1400" dirty="0" smtClean="0">
                <a:latin typeface="Comic Sans MS" panose="030F0702030302020204" pitchFamily="66" charset="0"/>
              </a:rPr>
              <a:t>État des lieux et attentes </a:t>
            </a:r>
            <a:r>
              <a:rPr lang="fr-FR" sz="1400" dirty="0">
                <a:latin typeface="Comic Sans MS" panose="030F0702030302020204" pitchFamily="66" charset="0"/>
              </a:rPr>
              <a:t>de l’UIT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lum bright="18000" contrast="80000"/>
          </a:blip>
          <a:stretch>
            <a:fillRect/>
          </a:stretch>
        </p:blipFill>
        <p:spPr>
          <a:xfrm>
            <a:off x="1115616" y="5634599"/>
            <a:ext cx="1573189" cy="746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785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350" y="349491"/>
            <a:ext cx="6192986" cy="936104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Stratégie et décisions actuelles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600202"/>
            <a:ext cx="8028384" cy="4525963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fr-FR" sz="2400" b="1" i="1" u="sng" dirty="0">
                <a:solidFill>
                  <a:srgbClr val="008000"/>
                </a:solidFill>
                <a:latin typeface="Comic Sans MS" panose="030F0702030302020204" pitchFamily="66" charset="0"/>
              </a:rPr>
              <a:t>Objectif principal</a:t>
            </a:r>
            <a:r>
              <a:rPr lang="fr-FR" sz="2400" b="1" i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fr-FR" sz="1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fr-FR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Chaque lauréat(e) de l’ UIT doit suivre et réussir aussi une Préparation à la Recherche de </a:t>
            </a:r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Carrière.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fr-FR" sz="1050" dirty="0">
              <a:solidFill>
                <a:srgbClr val="CC00CC"/>
              </a:solidFill>
              <a:latin typeface="Comic Sans MS" panose="030F0702030302020204" pitchFamily="66" charset="0"/>
            </a:endParaRPr>
          </a:p>
          <a:p>
            <a:r>
              <a:rPr lang="fr-FR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Installation d’une agence universitaire ANAPEC</a:t>
            </a:r>
            <a:endParaRPr lang="fr-FR" dirty="0">
              <a:solidFill>
                <a:srgbClr val="0000FF"/>
              </a:solidFill>
            </a:endParaRPr>
          </a:p>
          <a:p>
            <a:r>
              <a:rPr lang="fr-FR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Mise en place d’un centre d’aide aux étudiants en situation d’handicap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16-17 Février 2017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fr-FR" smtClean="0">
                <a:latin typeface="Comic Sans MS" panose="030F0702030302020204" pitchFamily="66" charset="0"/>
              </a:rPr>
              <a:t>8</a:t>
            </a:fld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235323"/>
            <a:ext cx="1224136" cy="1177453"/>
          </a:xfrm>
          <a:prstGeom prst="rect">
            <a:avLst/>
          </a:prstGeom>
        </p:spPr>
      </p:pic>
      <p:sp>
        <p:nvSpPr>
          <p:cNvPr id="11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275856" y="6430860"/>
            <a:ext cx="3284178" cy="365125"/>
          </a:xfrm>
        </p:spPr>
        <p:txBody>
          <a:bodyPr/>
          <a:lstStyle/>
          <a:p>
            <a:r>
              <a:rPr lang="fr-FR" sz="1400" dirty="0" smtClean="0">
                <a:latin typeface="Comic Sans MS" panose="030F0702030302020204" pitchFamily="66" charset="0"/>
              </a:rPr>
              <a:t>État des lieux et attentes </a:t>
            </a:r>
            <a:r>
              <a:rPr lang="fr-FR" sz="1400" dirty="0">
                <a:latin typeface="Comic Sans MS" panose="030F0702030302020204" pitchFamily="66" charset="0"/>
              </a:rPr>
              <a:t>de l’UIT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143000" y="1662298"/>
            <a:ext cx="7965504" cy="19827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0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715" y="2106133"/>
            <a:ext cx="1728192" cy="172819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350" y="349491"/>
            <a:ext cx="6192986" cy="936104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Stratégie et décisions actuelles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636" y="1484784"/>
            <a:ext cx="7416800" cy="4525963"/>
          </a:xfrm>
        </p:spPr>
        <p:txBody>
          <a:bodyPr/>
          <a:lstStyle/>
          <a:p>
            <a:pPr marL="0" indent="0">
              <a:buNone/>
            </a:pPr>
            <a:endParaRPr lang="fr-FR" dirty="0" smtClean="0">
              <a:latin typeface="Comic Sans MS" panose="030F0702030302020204" pitchFamily="66" charset="0"/>
            </a:endParaRPr>
          </a:p>
          <a:p>
            <a:r>
              <a:rPr lang="fr-FR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Centre </a:t>
            </a:r>
            <a:r>
              <a:rPr lang="fr-FR" dirty="0">
                <a:solidFill>
                  <a:srgbClr val="C00000"/>
                </a:solidFill>
                <a:latin typeface="Comic Sans MS" panose="030F0702030302020204" pitchFamily="66" charset="0"/>
              </a:rPr>
              <a:t>d’Analyse d’Expertise de Transfert de Technologie et d’Incubateur (CAET2I</a:t>
            </a:r>
            <a:r>
              <a:rPr lang="fr-FR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)</a:t>
            </a:r>
          </a:p>
          <a:p>
            <a:endParaRPr lang="fr-FR" dirty="0" smtClean="0">
              <a:latin typeface="Comic Sans MS" panose="030F0702030302020204" pitchFamily="66" charset="0"/>
            </a:endParaRPr>
          </a:p>
          <a:p>
            <a:pPr>
              <a:spcBef>
                <a:spcPts val="2400"/>
              </a:spcBef>
            </a:pPr>
            <a:r>
              <a:rPr lang="fr-FR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Centre de formation continue</a:t>
            </a:r>
            <a:endParaRPr lang="fr-FR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fr-FR" dirty="0" smtClean="0">
              <a:latin typeface="Comic Sans MS" panose="030F0702030302020204" pitchFamily="66" charset="0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16-17 Février 2017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37F2-DC85-406A-A4EA-1E681A25B4F8}" type="slidenum">
              <a:rPr lang="fr-FR" smtClean="0">
                <a:latin typeface="Comic Sans MS" panose="030F0702030302020204" pitchFamily="66" charset="0"/>
              </a:rPr>
              <a:t>9</a:t>
            </a:fld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235323"/>
            <a:ext cx="1224136" cy="117745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517" y="4171439"/>
            <a:ext cx="1803832" cy="1690736"/>
          </a:xfrm>
          <a:prstGeom prst="rect">
            <a:avLst/>
          </a:prstGeom>
        </p:spPr>
      </p:pic>
      <p:sp>
        <p:nvSpPr>
          <p:cNvPr id="11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275856" y="6430860"/>
            <a:ext cx="3284178" cy="365125"/>
          </a:xfrm>
        </p:spPr>
        <p:txBody>
          <a:bodyPr/>
          <a:lstStyle/>
          <a:p>
            <a:r>
              <a:rPr lang="fr-FR" sz="1400" dirty="0" smtClean="0">
                <a:latin typeface="Comic Sans MS" panose="030F0702030302020204" pitchFamily="66" charset="0"/>
              </a:rPr>
              <a:t>État des lieux et attentes </a:t>
            </a:r>
            <a:r>
              <a:rPr lang="fr-FR" sz="1400" dirty="0">
                <a:latin typeface="Comic Sans MS" panose="030F0702030302020204" pitchFamily="66" charset="0"/>
              </a:rPr>
              <a:t>de l’UIT</a:t>
            </a:r>
          </a:p>
        </p:txBody>
      </p:sp>
    </p:spTree>
    <p:extLst>
      <p:ext uri="{BB962C8B-B14F-4D97-AF65-F5344CB8AC3E}">
        <p14:creationId xmlns:p14="http://schemas.microsoft.com/office/powerpoint/2010/main" val="427775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ur-part_teardrop_graphic_in_persp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3152</TotalTime>
  <Words>646</Words>
  <Application>Microsoft Office PowerPoint</Application>
  <PresentationFormat>Affichage à l'écran (4:3)</PresentationFormat>
  <Paragraphs>100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4" baseType="lpstr">
      <vt:lpstr>Aharoni</vt:lpstr>
      <vt:lpstr>Arial</vt:lpstr>
      <vt:lpstr>Calibri</vt:lpstr>
      <vt:lpstr>Cambria</vt:lpstr>
      <vt:lpstr>Century Gothic</vt:lpstr>
      <vt:lpstr>Comic Sans MS</vt:lpstr>
      <vt:lpstr>Helvetica</vt:lpstr>
      <vt:lpstr>Times New Roman</vt:lpstr>
      <vt:lpstr>Wingdings</vt:lpstr>
      <vt:lpstr>Conception personnalisée</vt:lpstr>
      <vt:lpstr>Four-part_teardrop_graphic_in_perspective</vt:lpstr>
      <vt:lpstr>Exploitation des Compétences et Valorisation des acquis pour une Meilleure Insertion et visibilité professionnelle (e-VAL)</vt:lpstr>
      <vt:lpstr>Exploitation des Compétences et Valorisation des acquis pour une Meilleure Insertion et visibilité professionnelle (e-VAL)</vt:lpstr>
      <vt:lpstr>Contexte de l’action de l’UIT</vt:lpstr>
      <vt:lpstr>Contexte de l’action de l’UIT</vt:lpstr>
      <vt:lpstr>Contexte de l’action de l’UIT</vt:lpstr>
      <vt:lpstr>Contexte de l’action de l’UIT</vt:lpstr>
      <vt:lpstr>Ce qui a été réalisé à l’UIT</vt:lpstr>
      <vt:lpstr>Stratégie et décisions actuelles</vt:lpstr>
      <vt:lpstr>Stratégie et décisions actuelles</vt:lpstr>
      <vt:lpstr>Stratégie et décisions actuelles</vt:lpstr>
      <vt:lpstr>Attentes de l’UIT</vt:lpstr>
      <vt:lpstr>Attentes de l’UIT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Simple Banner</dc:title>
  <dc:creator>Showeet.com</dc:creator>
  <dc:description>Free template released by Showeet.com</dc:description>
  <cp:lastModifiedBy>Famille</cp:lastModifiedBy>
  <cp:revision>58</cp:revision>
  <dcterms:created xsi:type="dcterms:W3CDTF">2011-07-08T11:03:43Z</dcterms:created>
  <dcterms:modified xsi:type="dcterms:W3CDTF">2017-02-14T23:16:38Z</dcterms:modified>
  <cp:category>Templates</cp:category>
</cp:coreProperties>
</file>